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46"/>
  </p:notesMasterIdLst>
  <p:sldIdLst>
    <p:sldId id="305" r:id="rId4"/>
    <p:sldId id="670" r:id="rId5"/>
    <p:sldId id="1141" r:id="rId6"/>
    <p:sldId id="264" r:id="rId7"/>
    <p:sldId id="265" r:id="rId8"/>
    <p:sldId id="266" r:id="rId9"/>
    <p:sldId id="272" r:id="rId10"/>
    <p:sldId id="273" r:id="rId11"/>
    <p:sldId id="267" r:id="rId12"/>
    <p:sldId id="268" r:id="rId13"/>
    <p:sldId id="269" r:id="rId14"/>
    <p:sldId id="270" r:id="rId15"/>
    <p:sldId id="274" r:id="rId16"/>
    <p:sldId id="276" r:id="rId17"/>
    <p:sldId id="277" r:id="rId18"/>
    <p:sldId id="279" r:id="rId19"/>
    <p:sldId id="278" r:id="rId20"/>
    <p:sldId id="280" r:id="rId21"/>
    <p:sldId id="281" r:id="rId22"/>
    <p:sldId id="282" r:id="rId23"/>
    <p:sldId id="283" r:id="rId24"/>
    <p:sldId id="296" r:id="rId25"/>
    <p:sldId id="284" r:id="rId26"/>
    <p:sldId id="285" r:id="rId27"/>
    <p:sldId id="297" r:id="rId28"/>
    <p:sldId id="287" r:id="rId29"/>
    <p:sldId id="288" r:id="rId30"/>
    <p:sldId id="298" r:id="rId31"/>
    <p:sldId id="286" r:id="rId32"/>
    <p:sldId id="299" r:id="rId33"/>
    <p:sldId id="289" r:id="rId34"/>
    <p:sldId id="301" r:id="rId35"/>
    <p:sldId id="290" r:id="rId36"/>
    <p:sldId id="302" r:id="rId37"/>
    <p:sldId id="291" r:id="rId38"/>
    <p:sldId id="292" r:id="rId39"/>
    <p:sldId id="293" r:id="rId40"/>
    <p:sldId id="300" r:id="rId41"/>
    <p:sldId id="294" r:id="rId42"/>
    <p:sldId id="295" r:id="rId43"/>
    <p:sldId id="1149" r:id="rId44"/>
    <p:sldId id="1150" r:id="rId4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jandro Arévalo" initials="AA" lastIdx="23" clrIdx="0">
    <p:extLst>
      <p:ext uri="{19B8F6BF-5375-455C-9EA6-DF929625EA0E}">
        <p15:presenceInfo xmlns:p15="http://schemas.microsoft.com/office/powerpoint/2012/main" userId="3e386e2ba77c64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B142"/>
    <a:srgbClr val="404042"/>
    <a:srgbClr val="7C8487"/>
    <a:srgbClr val="0000FF"/>
    <a:srgbClr val="C4C6C1"/>
    <a:srgbClr val="0E1F27"/>
    <a:srgbClr val="AAA59F"/>
    <a:srgbClr val="485C5D"/>
    <a:srgbClr val="11161E"/>
    <a:srgbClr val="E1D6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8" autoAdjust="0"/>
    <p:restoredTop sz="73840" autoAdjust="0"/>
  </p:normalViewPr>
  <p:slideViewPr>
    <p:cSldViewPr>
      <p:cViewPr varScale="1">
        <p:scale>
          <a:sx n="63" d="100"/>
          <a:sy n="63" d="100"/>
        </p:scale>
        <p:origin x="1426"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A22CB8-B1E7-45FC-9B6D-5B492D561D70}" type="datetimeFigureOut">
              <a:rPr lang="es-CO" smtClean="0"/>
              <a:t>10/11/2019</a:t>
            </a:fld>
            <a:endParaRPr lang="es-CO"/>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0DBC9E-AD45-48F9-842D-46B273CC3366}" type="slidenum">
              <a:rPr lang="es-CO" smtClean="0"/>
              <a:t>‹#›</a:t>
            </a:fld>
            <a:endParaRPr lang="es-CO"/>
          </a:p>
        </p:txBody>
      </p:sp>
    </p:spTree>
    <p:extLst>
      <p:ext uri="{BB962C8B-B14F-4D97-AF65-F5344CB8AC3E}">
        <p14:creationId xmlns:p14="http://schemas.microsoft.com/office/powerpoint/2010/main" val="219990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DBC9E-AD45-48F9-842D-46B273CC3366}"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9760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startAt="11"/>
            </a:pPr>
            <a:r>
              <a:rPr lang="en-US" dirty="0"/>
              <a:t>The red flower at the bottom has a hyperlink to a video featuring these flower lamps in Jerusalem. It is quite useful in order to get concepts internalized on students' minds, and also to provide a clear understanding of what has been teaching up to this point.</a:t>
            </a:r>
            <a:endParaRPr lang="en-CA" dirty="0"/>
          </a:p>
        </p:txBody>
      </p:sp>
      <p:sp>
        <p:nvSpPr>
          <p:cNvPr id="4" name="Slide Number Placeholder 3"/>
          <p:cNvSpPr>
            <a:spLocks noGrp="1"/>
          </p:cNvSpPr>
          <p:nvPr>
            <p:ph type="sldNum" sz="quarter" idx="5"/>
          </p:nvPr>
        </p:nvSpPr>
        <p:spPr/>
        <p:txBody>
          <a:bodyPr/>
          <a:lstStyle/>
          <a:p>
            <a:fld id="{900DBC9E-AD45-48F9-842D-46B273CC3366}" type="slidenum">
              <a:rPr lang="es-CO" smtClean="0"/>
              <a:t>20</a:t>
            </a:fld>
            <a:endParaRPr lang="es-CO"/>
          </a:p>
        </p:txBody>
      </p:sp>
    </p:spTree>
    <p:extLst>
      <p:ext uri="{BB962C8B-B14F-4D97-AF65-F5344CB8AC3E}">
        <p14:creationId xmlns:p14="http://schemas.microsoft.com/office/powerpoint/2010/main" val="1904522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00DBC9E-AD45-48F9-842D-46B273CC3366}" type="slidenum">
              <a:rPr lang="es-CO" smtClean="0"/>
              <a:t>24</a:t>
            </a:fld>
            <a:endParaRPr lang="es-CO"/>
          </a:p>
        </p:txBody>
      </p:sp>
    </p:spTree>
    <p:extLst>
      <p:ext uri="{BB962C8B-B14F-4D97-AF65-F5344CB8AC3E}">
        <p14:creationId xmlns:p14="http://schemas.microsoft.com/office/powerpoint/2010/main" val="261247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0DBC9E-AD45-48F9-842D-46B273CC3366}" type="slidenum">
              <a:rPr lang="es-CO" smtClean="0"/>
              <a:t>25</a:t>
            </a:fld>
            <a:endParaRPr lang="es-CO"/>
          </a:p>
        </p:txBody>
      </p:sp>
    </p:spTree>
    <p:extLst>
      <p:ext uri="{BB962C8B-B14F-4D97-AF65-F5344CB8AC3E}">
        <p14:creationId xmlns:p14="http://schemas.microsoft.com/office/powerpoint/2010/main" val="2611953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startAt="12"/>
            </a:pPr>
            <a:r>
              <a:rPr lang="en-US" dirty="0"/>
              <a:t>On this slide, the title's font " Legible Graffiti" was purposefully chosen to be illegible so you can explain what the terms "illegible" and "legible" mean. On the next slide, you can see the same title in a legible font.</a:t>
            </a:r>
            <a:endParaRPr lang="en-CA" dirty="0"/>
          </a:p>
        </p:txBody>
      </p:sp>
      <p:sp>
        <p:nvSpPr>
          <p:cNvPr id="4" name="Slide Number Placeholder 3"/>
          <p:cNvSpPr>
            <a:spLocks noGrp="1"/>
          </p:cNvSpPr>
          <p:nvPr>
            <p:ph type="sldNum" sz="quarter" idx="5"/>
          </p:nvPr>
        </p:nvSpPr>
        <p:spPr/>
        <p:txBody>
          <a:bodyPr/>
          <a:lstStyle/>
          <a:p>
            <a:fld id="{900DBC9E-AD45-48F9-842D-46B273CC3366}" type="slidenum">
              <a:rPr lang="es-CO" smtClean="0"/>
              <a:t>30</a:t>
            </a:fld>
            <a:endParaRPr lang="es-CO"/>
          </a:p>
        </p:txBody>
      </p:sp>
    </p:spTree>
    <p:extLst>
      <p:ext uri="{BB962C8B-B14F-4D97-AF65-F5344CB8AC3E}">
        <p14:creationId xmlns:p14="http://schemas.microsoft.com/office/powerpoint/2010/main" val="3033755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DBC9E-AD45-48F9-842D-46B273CC3366}"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4370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 main goal of this presentation is to provide English teachers with a wide range of relevant vocabulary that entails current events to be shared with their ESL’s students .</a:t>
            </a:r>
          </a:p>
          <a:p>
            <a:pPr marL="228600" indent="-228600">
              <a:buFont typeface="+mj-lt"/>
              <a:buAutoNum type="arabicPeriod"/>
            </a:pPr>
            <a:r>
              <a:rPr lang="en-US" dirty="0"/>
              <a:t>On the verge of your presentation's beginning, asking your audience what the topic of your presentation might be has turned out to be a great idea because it helps release the possible pressure when starting your lecture.</a:t>
            </a:r>
            <a:endParaRPr lang="en-CA"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6238E-B070-4AC4-AE7C-FC5BA1A9F8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98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teacher can briefly review the previous topic by </a:t>
            </a:r>
            <a:r>
              <a:rPr lang="en-US"/>
              <a:t>asking to some </a:t>
            </a:r>
            <a:r>
              <a:rPr lang="en-US" dirty="0"/>
              <a:t>random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228EA-9E7D-4029-BE5E-6EFBA3DC3EE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103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startAt="3"/>
            </a:pPr>
            <a:r>
              <a:rPr lang="en-US" dirty="0"/>
              <a:t>"Mr. A 19" is a fictional character that is in charge of opening up your class by providing a quick but insightful grammar point. </a:t>
            </a:r>
          </a:p>
          <a:p>
            <a:pPr marL="228600" indent="-228600">
              <a:buFont typeface="+mj-lt"/>
              <a:buAutoNum type="arabicPeriod" startAt="3"/>
            </a:pPr>
            <a:r>
              <a:rPr lang="en-US" dirty="0"/>
              <a:t>This time is the subtle differences among possibly, probably, maybe and perhaps.</a:t>
            </a:r>
            <a:endParaRPr lang="en-CA" dirty="0"/>
          </a:p>
        </p:txBody>
      </p:sp>
      <p:sp>
        <p:nvSpPr>
          <p:cNvPr id="4" name="Slide Number Placeholder 3"/>
          <p:cNvSpPr>
            <a:spLocks noGrp="1"/>
          </p:cNvSpPr>
          <p:nvPr>
            <p:ph type="sldNum" sz="quarter" idx="5"/>
          </p:nvPr>
        </p:nvSpPr>
        <p:spPr/>
        <p:txBody>
          <a:bodyPr/>
          <a:lstStyle/>
          <a:p>
            <a:fld id="{900DBC9E-AD45-48F9-842D-46B273CC3366}" type="slidenum">
              <a:rPr lang="es-CO" smtClean="0"/>
              <a:t>4</a:t>
            </a:fld>
            <a:endParaRPr lang="es-CO"/>
          </a:p>
        </p:txBody>
      </p:sp>
    </p:spTree>
    <p:extLst>
      <p:ext uri="{BB962C8B-B14F-4D97-AF65-F5344CB8AC3E}">
        <p14:creationId xmlns:p14="http://schemas.microsoft.com/office/powerpoint/2010/main" val="723294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startAt="5"/>
            </a:pPr>
            <a:r>
              <a:rPr lang="en-US" dirty="0"/>
              <a:t>If you </a:t>
            </a:r>
            <a:r>
              <a:rPr lang="en-US" b="1" dirty="0"/>
              <a:t>CLICK </a:t>
            </a:r>
            <a:r>
              <a:rPr lang="en-US" dirty="0"/>
              <a:t>on the green arrow, it will redirect you to the slide number 6, where you can show a couple of examples regarding the "probably" concept.</a:t>
            </a:r>
          </a:p>
          <a:p>
            <a:pPr marL="228600" indent="-228600">
              <a:buFont typeface="+mj-lt"/>
              <a:buAutoNum type="arabicPeriod" startAt="5"/>
            </a:pPr>
            <a:r>
              <a:rPr lang="en-US" dirty="0"/>
              <a:t>If you </a:t>
            </a:r>
            <a:r>
              <a:rPr lang="en-US" b="1" dirty="0"/>
              <a:t>CLICK </a:t>
            </a:r>
            <a:r>
              <a:rPr lang="en-US" dirty="0"/>
              <a:t>on the red arrow, it will redirect you to the slide number 7, where you can show a couple of examples regarding the "possibly" concept.</a:t>
            </a:r>
          </a:p>
          <a:p>
            <a:pPr marL="228600" indent="-228600">
              <a:buFont typeface="+mj-lt"/>
              <a:buAutoNum type="arabicPeriod" startAt="5"/>
            </a:pPr>
            <a:endParaRPr lang="en-CA" dirty="0"/>
          </a:p>
        </p:txBody>
      </p:sp>
      <p:sp>
        <p:nvSpPr>
          <p:cNvPr id="4" name="Slide Number Placeholder 3"/>
          <p:cNvSpPr>
            <a:spLocks noGrp="1"/>
          </p:cNvSpPr>
          <p:nvPr>
            <p:ph type="sldNum" sz="quarter" idx="5"/>
          </p:nvPr>
        </p:nvSpPr>
        <p:spPr/>
        <p:txBody>
          <a:bodyPr/>
          <a:lstStyle/>
          <a:p>
            <a:fld id="{900DBC9E-AD45-48F9-842D-46B273CC3366}" type="slidenum">
              <a:rPr lang="es-CO" smtClean="0"/>
              <a:t>6</a:t>
            </a:fld>
            <a:endParaRPr lang="es-CO"/>
          </a:p>
        </p:txBody>
      </p:sp>
    </p:spTree>
    <p:extLst>
      <p:ext uri="{BB962C8B-B14F-4D97-AF65-F5344CB8AC3E}">
        <p14:creationId xmlns:p14="http://schemas.microsoft.com/office/powerpoint/2010/main" val="1163874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startAt="7"/>
            </a:pPr>
            <a:r>
              <a:rPr lang="en-US" dirty="0"/>
              <a:t>If you </a:t>
            </a:r>
            <a:r>
              <a:rPr lang="en-US" b="1" dirty="0"/>
              <a:t>CLICK </a:t>
            </a:r>
            <a:r>
              <a:rPr lang="en-US" dirty="0"/>
              <a:t>on the green arrow, it will redirect you to the slide number 4, where you can find the definitions of the concept "probably".</a:t>
            </a:r>
            <a:endParaRPr lang="en-CA" dirty="0"/>
          </a:p>
        </p:txBody>
      </p:sp>
      <p:sp>
        <p:nvSpPr>
          <p:cNvPr id="4" name="Slide Number Placeholder 3"/>
          <p:cNvSpPr>
            <a:spLocks noGrp="1"/>
          </p:cNvSpPr>
          <p:nvPr>
            <p:ph type="sldNum" sz="quarter" idx="5"/>
          </p:nvPr>
        </p:nvSpPr>
        <p:spPr/>
        <p:txBody>
          <a:bodyPr/>
          <a:lstStyle/>
          <a:p>
            <a:fld id="{900DBC9E-AD45-48F9-842D-46B273CC3366}" type="slidenum">
              <a:rPr lang="es-CO" smtClean="0"/>
              <a:t>7</a:t>
            </a:fld>
            <a:endParaRPr lang="es-CO"/>
          </a:p>
        </p:txBody>
      </p:sp>
    </p:spTree>
    <p:extLst>
      <p:ext uri="{BB962C8B-B14F-4D97-AF65-F5344CB8AC3E}">
        <p14:creationId xmlns:p14="http://schemas.microsoft.com/office/powerpoint/2010/main" val="2388402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startAt="8"/>
            </a:pPr>
            <a:r>
              <a:rPr lang="en-US" dirty="0"/>
              <a:t>If you</a:t>
            </a:r>
            <a:r>
              <a:rPr lang="en-US" b="1" dirty="0"/>
              <a:t> CLICK </a:t>
            </a:r>
            <a:r>
              <a:rPr lang="en-US" dirty="0"/>
              <a:t>on the red arrow, it will redirect you to the slide number 4, where you can find the definitions of the concept "possibly". If you don't need to review this concept, just go ahead with the next slide.</a:t>
            </a:r>
            <a:endParaRPr lang="en-CA" dirty="0"/>
          </a:p>
        </p:txBody>
      </p:sp>
      <p:sp>
        <p:nvSpPr>
          <p:cNvPr id="4" name="Slide Number Placeholder 3"/>
          <p:cNvSpPr>
            <a:spLocks noGrp="1"/>
          </p:cNvSpPr>
          <p:nvPr>
            <p:ph type="sldNum" sz="quarter" idx="5"/>
          </p:nvPr>
        </p:nvSpPr>
        <p:spPr/>
        <p:txBody>
          <a:bodyPr/>
          <a:lstStyle/>
          <a:p>
            <a:fld id="{900DBC9E-AD45-48F9-842D-46B273CC3366}" type="slidenum">
              <a:rPr lang="es-CO" smtClean="0"/>
              <a:t>8</a:t>
            </a:fld>
            <a:endParaRPr lang="es-CO"/>
          </a:p>
        </p:txBody>
      </p:sp>
    </p:spTree>
    <p:extLst>
      <p:ext uri="{BB962C8B-B14F-4D97-AF65-F5344CB8AC3E}">
        <p14:creationId xmlns:p14="http://schemas.microsoft.com/office/powerpoint/2010/main" val="3431035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startAt="9"/>
            </a:pPr>
            <a:r>
              <a:rPr lang="en-US" dirty="0"/>
              <a:t>Before you move on to new topic, it would be a terrific idea if you ask your students to come up with a couple of examples so that you can evaluate how much they understood. If there is a negative consensus, you might be advised to provide more examples so your pupils understand once and for all.</a:t>
            </a:r>
            <a:endParaRPr lang="en-CA" dirty="0"/>
          </a:p>
        </p:txBody>
      </p:sp>
      <p:sp>
        <p:nvSpPr>
          <p:cNvPr id="4" name="Slide Number Placeholder 3"/>
          <p:cNvSpPr>
            <a:spLocks noGrp="1"/>
          </p:cNvSpPr>
          <p:nvPr>
            <p:ph type="sldNum" sz="quarter" idx="5"/>
          </p:nvPr>
        </p:nvSpPr>
        <p:spPr/>
        <p:txBody>
          <a:bodyPr/>
          <a:lstStyle/>
          <a:p>
            <a:fld id="{900DBC9E-AD45-48F9-842D-46B273CC3366}" type="slidenum">
              <a:rPr lang="es-CO" smtClean="0"/>
              <a:t>12</a:t>
            </a:fld>
            <a:endParaRPr lang="es-CO"/>
          </a:p>
        </p:txBody>
      </p:sp>
    </p:spTree>
    <p:extLst>
      <p:ext uri="{BB962C8B-B14F-4D97-AF65-F5344CB8AC3E}">
        <p14:creationId xmlns:p14="http://schemas.microsoft.com/office/powerpoint/2010/main" val="3834405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startAt="10"/>
            </a:pPr>
            <a:r>
              <a:rPr lang="en-US" dirty="0"/>
              <a:t>As the title suggests, you're going to focus your time talking, asking, debating, reviewing, fact checking on the topic: "Street Arts". The PPT features three forms of art in countries such as: Jerusalem, Korea and France.</a:t>
            </a:r>
            <a:endParaRPr lang="en-CA" dirty="0"/>
          </a:p>
        </p:txBody>
      </p:sp>
      <p:sp>
        <p:nvSpPr>
          <p:cNvPr id="4" name="Slide Number Placeholder 3"/>
          <p:cNvSpPr>
            <a:spLocks noGrp="1"/>
          </p:cNvSpPr>
          <p:nvPr>
            <p:ph type="sldNum" sz="quarter" idx="5"/>
          </p:nvPr>
        </p:nvSpPr>
        <p:spPr/>
        <p:txBody>
          <a:bodyPr/>
          <a:lstStyle/>
          <a:p>
            <a:fld id="{900DBC9E-AD45-48F9-842D-46B273CC3366}" type="slidenum">
              <a:rPr lang="es-CO" smtClean="0"/>
              <a:t>13</a:t>
            </a:fld>
            <a:endParaRPr lang="es-CO"/>
          </a:p>
        </p:txBody>
      </p:sp>
    </p:spTree>
    <p:extLst>
      <p:ext uri="{BB962C8B-B14F-4D97-AF65-F5344CB8AC3E}">
        <p14:creationId xmlns:p14="http://schemas.microsoft.com/office/powerpoint/2010/main" val="3216636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EDD62B19-0B03-4878-ADFE-1AC5778BD2DB}" type="datetimeFigureOut">
              <a:rPr lang="es-CO" smtClean="0"/>
              <a:t>10/11/2019</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760BEF02-B09B-44E5-8910-FA3F8D1989D1}" type="slidenum">
              <a:rPr lang="es-CO" smtClean="0"/>
              <a:t>‹#›</a:t>
            </a:fld>
            <a:endParaRPr lang="es-CO"/>
          </a:p>
        </p:txBody>
      </p:sp>
    </p:spTree>
    <p:extLst>
      <p:ext uri="{BB962C8B-B14F-4D97-AF65-F5344CB8AC3E}">
        <p14:creationId xmlns:p14="http://schemas.microsoft.com/office/powerpoint/2010/main" val="534580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EDD62B19-0B03-4878-ADFE-1AC5778BD2DB}" type="datetimeFigureOut">
              <a:rPr lang="es-CO" smtClean="0"/>
              <a:t>10/11/2019</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760BEF02-B09B-44E5-8910-FA3F8D1989D1}" type="slidenum">
              <a:rPr lang="es-CO" smtClean="0"/>
              <a:t>‹#›</a:t>
            </a:fld>
            <a:endParaRPr lang="es-CO"/>
          </a:p>
        </p:txBody>
      </p:sp>
    </p:spTree>
    <p:extLst>
      <p:ext uri="{BB962C8B-B14F-4D97-AF65-F5344CB8AC3E}">
        <p14:creationId xmlns:p14="http://schemas.microsoft.com/office/powerpoint/2010/main" val="493484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EDD62B19-0B03-4878-ADFE-1AC5778BD2DB}" type="datetimeFigureOut">
              <a:rPr lang="es-CO" smtClean="0"/>
              <a:t>10/11/2019</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760BEF02-B09B-44E5-8910-FA3F8D1989D1}" type="slidenum">
              <a:rPr lang="es-CO" smtClean="0"/>
              <a:t>‹#›</a:t>
            </a:fld>
            <a:endParaRPr lang="es-CO"/>
          </a:p>
        </p:txBody>
      </p:sp>
    </p:spTree>
    <p:extLst>
      <p:ext uri="{BB962C8B-B14F-4D97-AF65-F5344CB8AC3E}">
        <p14:creationId xmlns:p14="http://schemas.microsoft.com/office/powerpoint/2010/main" val="720627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D62B19-0B03-4878-ADFE-1AC5778BD2DB}" type="datetimeFigureOut">
              <a:rPr kumimoji="0" lang="es-CO"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10/11/2019</a:t>
            </a:fld>
            <a:endParaRPr kumimoji="0" lang="es-C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BEF02-B09B-44E5-8910-FA3F8D1989D1}" type="slidenum">
              <a:rPr kumimoji="0" lang="es-CO"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O"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6689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EBE2-75FA-4EC9-88D1-A261D5D498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274515C-05B6-414A-8B41-37445330A3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7621BF5-F503-44C1-9D39-CBBDA300FA82}"/>
              </a:ext>
            </a:extLst>
          </p:cNvPr>
          <p:cNvSpPr>
            <a:spLocks noGrp="1"/>
          </p:cNvSpPr>
          <p:nvPr>
            <p:ph type="dt" sz="half" idx="10"/>
          </p:nvPr>
        </p:nvSpPr>
        <p:spPr/>
        <p:txBody>
          <a:bodyPr/>
          <a:lstStyle/>
          <a:p>
            <a:fld id="{B1D576FB-07A3-4EF6-B7AF-2861509391E3}" type="datetimeFigureOut">
              <a:rPr lang="en-CA" smtClean="0"/>
              <a:pPr/>
              <a:t>2019-11-10</a:t>
            </a:fld>
            <a:endParaRPr lang="en-CA"/>
          </a:p>
        </p:txBody>
      </p:sp>
      <p:sp>
        <p:nvSpPr>
          <p:cNvPr id="5" name="Footer Placeholder 4">
            <a:extLst>
              <a:ext uri="{FF2B5EF4-FFF2-40B4-BE49-F238E27FC236}">
                <a16:creationId xmlns:a16="http://schemas.microsoft.com/office/drawing/2014/main" id="{8C2FD2D4-9C50-4B93-A3DE-55AD519864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BD9FB4A-300C-4252-9C83-319F561ED82C}"/>
              </a:ext>
            </a:extLst>
          </p:cNvPr>
          <p:cNvSpPr>
            <a:spLocks noGrp="1"/>
          </p:cNvSpPr>
          <p:nvPr>
            <p:ph type="sldNum" sz="quarter" idx="12"/>
          </p:nvPr>
        </p:nvSpPr>
        <p:spPr/>
        <p:txBody>
          <a:bodyPr/>
          <a:lstStyle/>
          <a:p>
            <a:fld id="{47DF0D8D-659B-4303-A72E-29B50BD7F56A}" type="slidenum">
              <a:rPr lang="en-CA" smtClean="0"/>
              <a:pPr/>
              <a:t>‹#›</a:t>
            </a:fld>
            <a:endParaRPr lang="en-CA"/>
          </a:p>
        </p:txBody>
      </p:sp>
    </p:spTree>
    <p:extLst>
      <p:ext uri="{BB962C8B-B14F-4D97-AF65-F5344CB8AC3E}">
        <p14:creationId xmlns:p14="http://schemas.microsoft.com/office/powerpoint/2010/main" val="240760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DE92-F214-4453-8AD5-44976A297F1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2F0318A-A4D5-49C2-911F-0B33E2EA7AE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9B68D1D-A9D3-4CED-A423-834E01131B58}"/>
              </a:ext>
            </a:extLst>
          </p:cNvPr>
          <p:cNvSpPr>
            <a:spLocks noGrp="1"/>
          </p:cNvSpPr>
          <p:nvPr>
            <p:ph type="dt" sz="half" idx="10"/>
          </p:nvPr>
        </p:nvSpPr>
        <p:spPr/>
        <p:txBody>
          <a:bodyPr/>
          <a:lstStyle/>
          <a:p>
            <a:fld id="{B1D576FB-07A3-4EF6-B7AF-2861509391E3}" type="datetimeFigureOut">
              <a:rPr lang="en-CA" smtClean="0"/>
              <a:pPr/>
              <a:t>2019-11-10</a:t>
            </a:fld>
            <a:endParaRPr lang="en-CA"/>
          </a:p>
        </p:txBody>
      </p:sp>
      <p:sp>
        <p:nvSpPr>
          <p:cNvPr id="5" name="Footer Placeholder 4">
            <a:extLst>
              <a:ext uri="{FF2B5EF4-FFF2-40B4-BE49-F238E27FC236}">
                <a16:creationId xmlns:a16="http://schemas.microsoft.com/office/drawing/2014/main" id="{A63DB456-3B59-415B-9E10-57BFC5A1D6F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72ECD19-793E-4F48-8DFB-ED7D79845EE4}"/>
              </a:ext>
            </a:extLst>
          </p:cNvPr>
          <p:cNvSpPr>
            <a:spLocks noGrp="1"/>
          </p:cNvSpPr>
          <p:nvPr>
            <p:ph type="sldNum" sz="quarter" idx="12"/>
          </p:nvPr>
        </p:nvSpPr>
        <p:spPr/>
        <p:txBody>
          <a:bodyPr/>
          <a:lstStyle/>
          <a:p>
            <a:fld id="{47DF0D8D-659B-4303-A72E-29B50BD7F56A}" type="slidenum">
              <a:rPr lang="en-CA" smtClean="0"/>
              <a:pPr/>
              <a:t>‹#›</a:t>
            </a:fld>
            <a:endParaRPr lang="en-CA"/>
          </a:p>
        </p:txBody>
      </p:sp>
    </p:spTree>
    <p:extLst>
      <p:ext uri="{BB962C8B-B14F-4D97-AF65-F5344CB8AC3E}">
        <p14:creationId xmlns:p14="http://schemas.microsoft.com/office/powerpoint/2010/main" val="697001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DF6E-CC65-4757-ABD9-14DDEF49C5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F11F9C3-6F4D-47CC-87BB-CF1E1CC36D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8DE1BE-1538-4898-9155-CF8DB07C9BFD}"/>
              </a:ext>
            </a:extLst>
          </p:cNvPr>
          <p:cNvSpPr>
            <a:spLocks noGrp="1"/>
          </p:cNvSpPr>
          <p:nvPr>
            <p:ph type="dt" sz="half" idx="10"/>
          </p:nvPr>
        </p:nvSpPr>
        <p:spPr/>
        <p:txBody>
          <a:bodyPr/>
          <a:lstStyle/>
          <a:p>
            <a:fld id="{B1D576FB-07A3-4EF6-B7AF-2861509391E3}" type="datetimeFigureOut">
              <a:rPr lang="en-CA" smtClean="0"/>
              <a:pPr/>
              <a:t>2019-11-10</a:t>
            </a:fld>
            <a:endParaRPr lang="en-CA"/>
          </a:p>
        </p:txBody>
      </p:sp>
      <p:sp>
        <p:nvSpPr>
          <p:cNvPr id="5" name="Footer Placeholder 4">
            <a:extLst>
              <a:ext uri="{FF2B5EF4-FFF2-40B4-BE49-F238E27FC236}">
                <a16:creationId xmlns:a16="http://schemas.microsoft.com/office/drawing/2014/main" id="{5A6E326B-7677-4C79-A84F-20098043E11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A815D96-A748-4A6E-93D0-E565DA56F720}"/>
              </a:ext>
            </a:extLst>
          </p:cNvPr>
          <p:cNvSpPr>
            <a:spLocks noGrp="1"/>
          </p:cNvSpPr>
          <p:nvPr>
            <p:ph type="sldNum" sz="quarter" idx="12"/>
          </p:nvPr>
        </p:nvSpPr>
        <p:spPr/>
        <p:txBody>
          <a:bodyPr/>
          <a:lstStyle/>
          <a:p>
            <a:fld id="{47DF0D8D-659B-4303-A72E-29B50BD7F56A}" type="slidenum">
              <a:rPr lang="en-CA" smtClean="0"/>
              <a:pPr/>
              <a:t>‹#›</a:t>
            </a:fld>
            <a:endParaRPr lang="en-CA"/>
          </a:p>
        </p:txBody>
      </p:sp>
    </p:spTree>
    <p:extLst>
      <p:ext uri="{BB962C8B-B14F-4D97-AF65-F5344CB8AC3E}">
        <p14:creationId xmlns:p14="http://schemas.microsoft.com/office/powerpoint/2010/main" val="3224081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9E03C-A9B7-4E02-B360-C0B72F019E5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D6AD00A-74D7-422D-BE5A-A47E4FDE4E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152A6B1-A3CF-49D0-B144-378786B9D05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A1C8ADC-DAE7-413F-B3BF-5AC039B5D957}"/>
              </a:ext>
            </a:extLst>
          </p:cNvPr>
          <p:cNvSpPr>
            <a:spLocks noGrp="1"/>
          </p:cNvSpPr>
          <p:nvPr>
            <p:ph type="dt" sz="half" idx="10"/>
          </p:nvPr>
        </p:nvSpPr>
        <p:spPr/>
        <p:txBody>
          <a:bodyPr/>
          <a:lstStyle/>
          <a:p>
            <a:fld id="{B1D576FB-07A3-4EF6-B7AF-2861509391E3}" type="datetimeFigureOut">
              <a:rPr lang="en-CA" smtClean="0"/>
              <a:pPr/>
              <a:t>2019-11-10</a:t>
            </a:fld>
            <a:endParaRPr lang="en-CA"/>
          </a:p>
        </p:txBody>
      </p:sp>
      <p:sp>
        <p:nvSpPr>
          <p:cNvPr id="6" name="Footer Placeholder 5">
            <a:extLst>
              <a:ext uri="{FF2B5EF4-FFF2-40B4-BE49-F238E27FC236}">
                <a16:creationId xmlns:a16="http://schemas.microsoft.com/office/drawing/2014/main" id="{7553BA82-2A42-4DBB-A5C9-50C87374108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658AD4F-E8C5-41B2-8AF3-38E5A3EC0ECD}"/>
              </a:ext>
            </a:extLst>
          </p:cNvPr>
          <p:cNvSpPr>
            <a:spLocks noGrp="1"/>
          </p:cNvSpPr>
          <p:nvPr>
            <p:ph type="sldNum" sz="quarter" idx="12"/>
          </p:nvPr>
        </p:nvSpPr>
        <p:spPr/>
        <p:txBody>
          <a:bodyPr/>
          <a:lstStyle/>
          <a:p>
            <a:fld id="{47DF0D8D-659B-4303-A72E-29B50BD7F56A}" type="slidenum">
              <a:rPr lang="en-CA" smtClean="0"/>
              <a:pPr/>
              <a:t>‹#›</a:t>
            </a:fld>
            <a:endParaRPr lang="en-CA"/>
          </a:p>
        </p:txBody>
      </p:sp>
    </p:spTree>
    <p:extLst>
      <p:ext uri="{BB962C8B-B14F-4D97-AF65-F5344CB8AC3E}">
        <p14:creationId xmlns:p14="http://schemas.microsoft.com/office/powerpoint/2010/main" val="594210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CC86-2CA9-41CB-9806-4A1A9AEAEB2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AE8D232-7082-4FD8-B387-84E9E2B8B9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13F4AD-8EC9-4FE7-A0C2-0EB0854D530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AC99FDC-BD95-4F21-BF4F-ADDB2A46C8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71714F-438B-4415-B0DB-75B43C7FEF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7D6BFA6-57C8-44E8-85B4-9C9F1565A52A}"/>
              </a:ext>
            </a:extLst>
          </p:cNvPr>
          <p:cNvSpPr>
            <a:spLocks noGrp="1"/>
          </p:cNvSpPr>
          <p:nvPr>
            <p:ph type="dt" sz="half" idx="10"/>
          </p:nvPr>
        </p:nvSpPr>
        <p:spPr/>
        <p:txBody>
          <a:bodyPr/>
          <a:lstStyle/>
          <a:p>
            <a:fld id="{B1D576FB-07A3-4EF6-B7AF-2861509391E3}" type="datetimeFigureOut">
              <a:rPr lang="en-CA" smtClean="0"/>
              <a:pPr/>
              <a:t>2019-11-10</a:t>
            </a:fld>
            <a:endParaRPr lang="en-CA"/>
          </a:p>
        </p:txBody>
      </p:sp>
      <p:sp>
        <p:nvSpPr>
          <p:cNvPr id="8" name="Footer Placeholder 7">
            <a:extLst>
              <a:ext uri="{FF2B5EF4-FFF2-40B4-BE49-F238E27FC236}">
                <a16:creationId xmlns:a16="http://schemas.microsoft.com/office/drawing/2014/main" id="{3C78C0A0-20F3-4FDE-BD68-E28E3ACB9AF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C43A7DF-82C9-4CEC-BA41-7A2F4CEE395A}"/>
              </a:ext>
            </a:extLst>
          </p:cNvPr>
          <p:cNvSpPr>
            <a:spLocks noGrp="1"/>
          </p:cNvSpPr>
          <p:nvPr>
            <p:ph type="sldNum" sz="quarter" idx="12"/>
          </p:nvPr>
        </p:nvSpPr>
        <p:spPr/>
        <p:txBody>
          <a:bodyPr/>
          <a:lstStyle/>
          <a:p>
            <a:fld id="{47DF0D8D-659B-4303-A72E-29B50BD7F56A}" type="slidenum">
              <a:rPr lang="en-CA" smtClean="0"/>
              <a:pPr/>
              <a:t>‹#›</a:t>
            </a:fld>
            <a:endParaRPr lang="en-CA"/>
          </a:p>
        </p:txBody>
      </p:sp>
    </p:spTree>
    <p:extLst>
      <p:ext uri="{BB962C8B-B14F-4D97-AF65-F5344CB8AC3E}">
        <p14:creationId xmlns:p14="http://schemas.microsoft.com/office/powerpoint/2010/main" val="1043253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DDEA-B3FC-463A-B785-27BD75BF693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17852B3-565F-47DA-97A1-AFDA80D0E6D4}"/>
              </a:ext>
            </a:extLst>
          </p:cNvPr>
          <p:cNvSpPr>
            <a:spLocks noGrp="1"/>
          </p:cNvSpPr>
          <p:nvPr>
            <p:ph type="dt" sz="half" idx="10"/>
          </p:nvPr>
        </p:nvSpPr>
        <p:spPr/>
        <p:txBody>
          <a:bodyPr/>
          <a:lstStyle/>
          <a:p>
            <a:fld id="{B1D576FB-07A3-4EF6-B7AF-2861509391E3}" type="datetimeFigureOut">
              <a:rPr lang="en-CA" smtClean="0"/>
              <a:pPr/>
              <a:t>2019-11-10</a:t>
            </a:fld>
            <a:endParaRPr lang="en-CA"/>
          </a:p>
        </p:txBody>
      </p:sp>
      <p:sp>
        <p:nvSpPr>
          <p:cNvPr id="4" name="Footer Placeholder 3">
            <a:extLst>
              <a:ext uri="{FF2B5EF4-FFF2-40B4-BE49-F238E27FC236}">
                <a16:creationId xmlns:a16="http://schemas.microsoft.com/office/drawing/2014/main" id="{587C93A0-2209-4426-AD9C-03C4B73E87A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6C6E9FC-1460-448B-8846-20D61F523B57}"/>
              </a:ext>
            </a:extLst>
          </p:cNvPr>
          <p:cNvSpPr>
            <a:spLocks noGrp="1"/>
          </p:cNvSpPr>
          <p:nvPr>
            <p:ph type="sldNum" sz="quarter" idx="12"/>
          </p:nvPr>
        </p:nvSpPr>
        <p:spPr/>
        <p:txBody>
          <a:bodyPr/>
          <a:lstStyle/>
          <a:p>
            <a:fld id="{47DF0D8D-659B-4303-A72E-29B50BD7F56A}" type="slidenum">
              <a:rPr lang="en-CA" smtClean="0"/>
              <a:pPr/>
              <a:t>‹#›</a:t>
            </a:fld>
            <a:endParaRPr lang="en-CA"/>
          </a:p>
        </p:txBody>
      </p:sp>
    </p:spTree>
    <p:extLst>
      <p:ext uri="{BB962C8B-B14F-4D97-AF65-F5344CB8AC3E}">
        <p14:creationId xmlns:p14="http://schemas.microsoft.com/office/powerpoint/2010/main" val="680860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F14416-928A-4F79-9169-9DC0744236C3}"/>
              </a:ext>
            </a:extLst>
          </p:cNvPr>
          <p:cNvSpPr>
            <a:spLocks noGrp="1"/>
          </p:cNvSpPr>
          <p:nvPr>
            <p:ph type="dt" sz="half" idx="10"/>
          </p:nvPr>
        </p:nvSpPr>
        <p:spPr/>
        <p:txBody>
          <a:bodyPr/>
          <a:lstStyle/>
          <a:p>
            <a:fld id="{B1D576FB-07A3-4EF6-B7AF-2861509391E3}" type="datetimeFigureOut">
              <a:rPr lang="en-CA" smtClean="0"/>
              <a:pPr/>
              <a:t>2019-11-10</a:t>
            </a:fld>
            <a:endParaRPr lang="en-CA"/>
          </a:p>
        </p:txBody>
      </p:sp>
      <p:sp>
        <p:nvSpPr>
          <p:cNvPr id="3" name="Footer Placeholder 2">
            <a:extLst>
              <a:ext uri="{FF2B5EF4-FFF2-40B4-BE49-F238E27FC236}">
                <a16:creationId xmlns:a16="http://schemas.microsoft.com/office/drawing/2014/main" id="{5B22890B-1BC3-4A43-B9EA-881E1215378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DD59D4D-047A-448D-8CA4-1C92A2A39C12}"/>
              </a:ext>
            </a:extLst>
          </p:cNvPr>
          <p:cNvSpPr>
            <a:spLocks noGrp="1"/>
          </p:cNvSpPr>
          <p:nvPr>
            <p:ph type="sldNum" sz="quarter" idx="12"/>
          </p:nvPr>
        </p:nvSpPr>
        <p:spPr/>
        <p:txBody>
          <a:bodyPr/>
          <a:lstStyle/>
          <a:p>
            <a:fld id="{47DF0D8D-659B-4303-A72E-29B50BD7F56A}" type="slidenum">
              <a:rPr lang="en-CA" smtClean="0"/>
              <a:pPr/>
              <a:t>‹#›</a:t>
            </a:fld>
            <a:endParaRPr lang="en-CA"/>
          </a:p>
        </p:txBody>
      </p:sp>
    </p:spTree>
    <p:extLst>
      <p:ext uri="{BB962C8B-B14F-4D97-AF65-F5344CB8AC3E}">
        <p14:creationId xmlns:p14="http://schemas.microsoft.com/office/powerpoint/2010/main" val="214923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EDD62B19-0B03-4878-ADFE-1AC5778BD2DB}" type="datetimeFigureOut">
              <a:rPr lang="es-CO" smtClean="0"/>
              <a:t>10/11/2019</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760BEF02-B09B-44E5-8910-FA3F8D1989D1}" type="slidenum">
              <a:rPr lang="es-CO" smtClean="0"/>
              <a:t>‹#›</a:t>
            </a:fld>
            <a:endParaRPr lang="es-CO"/>
          </a:p>
        </p:txBody>
      </p:sp>
    </p:spTree>
    <p:extLst>
      <p:ext uri="{BB962C8B-B14F-4D97-AF65-F5344CB8AC3E}">
        <p14:creationId xmlns:p14="http://schemas.microsoft.com/office/powerpoint/2010/main" val="1029881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05195-CDBC-49C7-94BC-19989AF068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2530197-B928-4C1D-9C36-630077361B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D3B2244-DD47-44E5-B220-E5D9C0150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442FC8-B303-40D4-A045-D38D02415FAF}"/>
              </a:ext>
            </a:extLst>
          </p:cNvPr>
          <p:cNvSpPr>
            <a:spLocks noGrp="1"/>
          </p:cNvSpPr>
          <p:nvPr>
            <p:ph type="dt" sz="half" idx="10"/>
          </p:nvPr>
        </p:nvSpPr>
        <p:spPr/>
        <p:txBody>
          <a:bodyPr/>
          <a:lstStyle/>
          <a:p>
            <a:fld id="{B1D576FB-07A3-4EF6-B7AF-2861509391E3}" type="datetimeFigureOut">
              <a:rPr lang="en-CA" smtClean="0"/>
              <a:pPr/>
              <a:t>2019-11-10</a:t>
            </a:fld>
            <a:endParaRPr lang="en-CA"/>
          </a:p>
        </p:txBody>
      </p:sp>
      <p:sp>
        <p:nvSpPr>
          <p:cNvPr id="6" name="Footer Placeholder 5">
            <a:extLst>
              <a:ext uri="{FF2B5EF4-FFF2-40B4-BE49-F238E27FC236}">
                <a16:creationId xmlns:a16="http://schemas.microsoft.com/office/drawing/2014/main" id="{DBC2D8B0-1571-4BB9-BBEE-34CD6A7692F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A730AF2-4709-4DB7-B688-403E7C8D14D9}"/>
              </a:ext>
            </a:extLst>
          </p:cNvPr>
          <p:cNvSpPr>
            <a:spLocks noGrp="1"/>
          </p:cNvSpPr>
          <p:nvPr>
            <p:ph type="sldNum" sz="quarter" idx="12"/>
          </p:nvPr>
        </p:nvSpPr>
        <p:spPr/>
        <p:txBody>
          <a:bodyPr/>
          <a:lstStyle/>
          <a:p>
            <a:fld id="{47DF0D8D-659B-4303-A72E-29B50BD7F56A}" type="slidenum">
              <a:rPr lang="en-CA" smtClean="0"/>
              <a:pPr/>
              <a:t>‹#›</a:t>
            </a:fld>
            <a:endParaRPr lang="en-CA"/>
          </a:p>
        </p:txBody>
      </p:sp>
    </p:spTree>
    <p:extLst>
      <p:ext uri="{BB962C8B-B14F-4D97-AF65-F5344CB8AC3E}">
        <p14:creationId xmlns:p14="http://schemas.microsoft.com/office/powerpoint/2010/main" val="340420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4A4C7-C43C-4BF5-A36A-0CD925360E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7FEF747-F27B-4143-AE10-B081F01E96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8EC0082-0353-4D73-BDCF-F32E36D04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25464C-3CD4-4644-A1FB-46868BF3ACEA}"/>
              </a:ext>
            </a:extLst>
          </p:cNvPr>
          <p:cNvSpPr>
            <a:spLocks noGrp="1"/>
          </p:cNvSpPr>
          <p:nvPr>
            <p:ph type="dt" sz="half" idx="10"/>
          </p:nvPr>
        </p:nvSpPr>
        <p:spPr/>
        <p:txBody>
          <a:bodyPr/>
          <a:lstStyle/>
          <a:p>
            <a:fld id="{B1D576FB-07A3-4EF6-B7AF-2861509391E3}" type="datetimeFigureOut">
              <a:rPr lang="en-CA" smtClean="0"/>
              <a:pPr/>
              <a:t>2019-11-10</a:t>
            </a:fld>
            <a:endParaRPr lang="en-CA"/>
          </a:p>
        </p:txBody>
      </p:sp>
      <p:sp>
        <p:nvSpPr>
          <p:cNvPr id="6" name="Footer Placeholder 5">
            <a:extLst>
              <a:ext uri="{FF2B5EF4-FFF2-40B4-BE49-F238E27FC236}">
                <a16:creationId xmlns:a16="http://schemas.microsoft.com/office/drawing/2014/main" id="{B6B39332-EFE9-48E3-95AC-E77D4DE0CB0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E0D89B9-5117-4A8F-B69A-03B24B42B5DD}"/>
              </a:ext>
            </a:extLst>
          </p:cNvPr>
          <p:cNvSpPr>
            <a:spLocks noGrp="1"/>
          </p:cNvSpPr>
          <p:nvPr>
            <p:ph type="sldNum" sz="quarter" idx="12"/>
          </p:nvPr>
        </p:nvSpPr>
        <p:spPr/>
        <p:txBody>
          <a:bodyPr/>
          <a:lstStyle/>
          <a:p>
            <a:fld id="{47DF0D8D-659B-4303-A72E-29B50BD7F56A}" type="slidenum">
              <a:rPr lang="en-CA" smtClean="0"/>
              <a:pPr/>
              <a:t>‹#›</a:t>
            </a:fld>
            <a:endParaRPr lang="en-CA"/>
          </a:p>
        </p:txBody>
      </p:sp>
    </p:spTree>
    <p:extLst>
      <p:ext uri="{BB962C8B-B14F-4D97-AF65-F5344CB8AC3E}">
        <p14:creationId xmlns:p14="http://schemas.microsoft.com/office/powerpoint/2010/main" val="3037518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4A72-73E4-43F0-9BF1-4428E5782F0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1715DC1-DFF6-483A-BF63-942875D5C25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509FE86-E574-438A-BD0B-60EE546CC073}"/>
              </a:ext>
            </a:extLst>
          </p:cNvPr>
          <p:cNvSpPr>
            <a:spLocks noGrp="1"/>
          </p:cNvSpPr>
          <p:nvPr>
            <p:ph type="dt" sz="half" idx="10"/>
          </p:nvPr>
        </p:nvSpPr>
        <p:spPr/>
        <p:txBody>
          <a:bodyPr/>
          <a:lstStyle/>
          <a:p>
            <a:fld id="{B1D576FB-07A3-4EF6-B7AF-2861509391E3}" type="datetimeFigureOut">
              <a:rPr lang="en-CA" smtClean="0"/>
              <a:pPr/>
              <a:t>2019-11-10</a:t>
            </a:fld>
            <a:endParaRPr lang="en-CA"/>
          </a:p>
        </p:txBody>
      </p:sp>
      <p:sp>
        <p:nvSpPr>
          <p:cNvPr id="5" name="Footer Placeholder 4">
            <a:extLst>
              <a:ext uri="{FF2B5EF4-FFF2-40B4-BE49-F238E27FC236}">
                <a16:creationId xmlns:a16="http://schemas.microsoft.com/office/drawing/2014/main" id="{84B96565-C7B1-46D4-83BB-ADE5AEB18D0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0753D2-697A-49A1-B10C-DAF673D66BD1}"/>
              </a:ext>
            </a:extLst>
          </p:cNvPr>
          <p:cNvSpPr>
            <a:spLocks noGrp="1"/>
          </p:cNvSpPr>
          <p:nvPr>
            <p:ph type="sldNum" sz="quarter" idx="12"/>
          </p:nvPr>
        </p:nvSpPr>
        <p:spPr/>
        <p:txBody>
          <a:bodyPr/>
          <a:lstStyle/>
          <a:p>
            <a:fld id="{47DF0D8D-659B-4303-A72E-29B50BD7F56A}" type="slidenum">
              <a:rPr lang="en-CA" smtClean="0"/>
              <a:pPr/>
              <a:t>‹#›</a:t>
            </a:fld>
            <a:endParaRPr lang="en-CA"/>
          </a:p>
        </p:txBody>
      </p:sp>
    </p:spTree>
    <p:extLst>
      <p:ext uri="{BB962C8B-B14F-4D97-AF65-F5344CB8AC3E}">
        <p14:creationId xmlns:p14="http://schemas.microsoft.com/office/powerpoint/2010/main" val="3146724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1FF364-FAEB-4CDE-8BF1-ACF93B7F9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D2375EA-8143-4BC3-A140-B34ED9BB75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1AB78BB-94AD-42D7-A939-E53A56A5D93A}"/>
              </a:ext>
            </a:extLst>
          </p:cNvPr>
          <p:cNvSpPr>
            <a:spLocks noGrp="1"/>
          </p:cNvSpPr>
          <p:nvPr>
            <p:ph type="dt" sz="half" idx="10"/>
          </p:nvPr>
        </p:nvSpPr>
        <p:spPr/>
        <p:txBody>
          <a:bodyPr/>
          <a:lstStyle/>
          <a:p>
            <a:fld id="{B1D576FB-07A3-4EF6-B7AF-2861509391E3}" type="datetimeFigureOut">
              <a:rPr lang="en-CA" smtClean="0"/>
              <a:pPr/>
              <a:t>2019-11-10</a:t>
            </a:fld>
            <a:endParaRPr lang="en-CA"/>
          </a:p>
        </p:txBody>
      </p:sp>
      <p:sp>
        <p:nvSpPr>
          <p:cNvPr id="5" name="Footer Placeholder 4">
            <a:extLst>
              <a:ext uri="{FF2B5EF4-FFF2-40B4-BE49-F238E27FC236}">
                <a16:creationId xmlns:a16="http://schemas.microsoft.com/office/drawing/2014/main" id="{B6D715A4-812B-4284-A0D1-CBBA4678DF5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1918ECB-5EAE-4F0F-89A7-A014E84CBA2F}"/>
              </a:ext>
            </a:extLst>
          </p:cNvPr>
          <p:cNvSpPr>
            <a:spLocks noGrp="1"/>
          </p:cNvSpPr>
          <p:nvPr>
            <p:ph type="sldNum" sz="quarter" idx="12"/>
          </p:nvPr>
        </p:nvSpPr>
        <p:spPr/>
        <p:txBody>
          <a:bodyPr/>
          <a:lstStyle/>
          <a:p>
            <a:fld id="{47DF0D8D-659B-4303-A72E-29B50BD7F56A}" type="slidenum">
              <a:rPr lang="en-CA" smtClean="0"/>
              <a:pPr/>
              <a:t>‹#›</a:t>
            </a:fld>
            <a:endParaRPr lang="en-CA"/>
          </a:p>
        </p:txBody>
      </p:sp>
    </p:spTree>
    <p:extLst>
      <p:ext uri="{BB962C8B-B14F-4D97-AF65-F5344CB8AC3E}">
        <p14:creationId xmlns:p14="http://schemas.microsoft.com/office/powerpoint/2010/main" val="277095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D62B19-0B03-4878-ADFE-1AC5778BD2DB}" type="datetimeFigureOut">
              <a:rPr lang="es-CO" smtClean="0"/>
              <a:t>10/11/2019</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760BEF02-B09B-44E5-8910-FA3F8D1989D1}" type="slidenum">
              <a:rPr lang="es-CO" smtClean="0"/>
              <a:t>‹#›</a:t>
            </a:fld>
            <a:endParaRPr lang="es-CO"/>
          </a:p>
        </p:txBody>
      </p:sp>
    </p:spTree>
    <p:extLst>
      <p:ext uri="{BB962C8B-B14F-4D97-AF65-F5344CB8AC3E}">
        <p14:creationId xmlns:p14="http://schemas.microsoft.com/office/powerpoint/2010/main" val="2944649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EDD62B19-0B03-4878-ADFE-1AC5778BD2DB}" type="datetimeFigureOut">
              <a:rPr lang="es-CO" smtClean="0"/>
              <a:t>10/11/2019</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760BEF02-B09B-44E5-8910-FA3F8D1989D1}" type="slidenum">
              <a:rPr lang="es-CO" smtClean="0"/>
              <a:t>‹#›</a:t>
            </a:fld>
            <a:endParaRPr lang="es-CO"/>
          </a:p>
        </p:txBody>
      </p:sp>
    </p:spTree>
    <p:extLst>
      <p:ext uri="{BB962C8B-B14F-4D97-AF65-F5344CB8AC3E}">
        <p14:creationId xmlns:p14="http://schemas.microsoft.com/office/powerpoint/2010/main" val="1493315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EDD62B19-0B03-4878-ADFE-1AC5778BD2DB}" type="datetimeFigureOut">
              <a:rPr lang="es-CO" smtClean="0"/>
              <a:t>10/11/2019</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760BEF02-B09B-44E5-8910-FA3F8D1989D1}" type="slidenum">
              <a:rPr lang="es-CO" smtClean="0"/>
              <a:t>‹#›</a:t>
            </a:fld>
            <a:endParaRPr lang="es-CO"/>
          </a:p>
        </p:txBody>
      </p:sp>
    </p:spTree>
    <p:extLst>
      <p:ext uri="{BB962C8B-B14F-4D97-AF65-F5344CB8AC3E}">
        <p14:creationId xmlns:p14="http://schemas.microsoft.com/office/powerpoint/2010/main" val="4086502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EDD62B19-0B03-4878-ADFE-1AC5778BD2DB}" type="datetimeFigureOut">
              <a:rPr lang="es-CO" smtClean="0"/>
              <a:t>10/11/2019</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760BEF02-B09B-44E5-8910-FA3F8D1989D1}" type="slidenum">
              <a:rPr lang="es-CO" smtClean="0"/>
              <a:t>‹#›</a:t>
            </a:fld>
            <a:endParaRPr lang="es-CO"/>
          </a:p>
        </p:txBody>
      </p:sp>
    </p:spTree>
    <p:extLst>
      <p:ext uri="{BB962C8B-B14F-4D97-AF65-F5344CB8AC3E}">
        <p14:creationId xmlns:p14="http://schemas.microsoft.com/office/powerpoint/2010/main" val="1450340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D62B19-0B03-4878-ADFE-1AC5778BD2DB}" type="datetimeFigureOut">
              <a:rPr lang="es-CO" smtClean="0"/>
              <a:t>10/11/2019</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760BEF02-B09B-44E5-8910-FA3F8D1989D1}" type="slidenum">
              <a:rPr lang="es-CO" smtClean="0"/>
              <a:t>‹#›</a:t>
            </a:fld>
            <a:endParaRPr lang="es-CO"/>
          </a:p>
        </p:txBody>
      </p:sp>
    </p:spTree>
    <p:extLst>
      <p:ext uri="{BB962C8B-B14F-4D97-AF65-F5344CB8AC3E}">
        <p14:creationId xmlns:p14="http://schemas.microsoft.com/office/powerpoint/2010/main" val="676308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D62B19-0B03-4878-ADFE-1AC5778BD2DB}" type="datetimeFigureOut">
              <a:rPr lang="es-CO" smtClean="0"/>
              <a:t>10/11/2019</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760BEF02-B09B-44E5-8910-FA3F8D1989D1}" type="slidenum">
              <a:rPr lang="es-CO" smtClean="0"/>
              <a:t>‹#›</a:t>
            </a:fld>
            <a:endParaRPr lang="es-CO"/>
          </a:p>
        </p:txBody>
      </p:sp>
    </p:spTree>
    <p:extLst>
      <p:ext uri="{BB962C8B-B14F-4D97-AF65-F5344CB8AC3E}">
        <p14:creationId xmlns:p14="http://schemas.microsoft.com/office/powerpoint/2010/main" val="94729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D62B19-0B03-4878-ADFE-1AC5778BD2DB}" type="datetimeFigureOut">
              <a:rPr lang="es-CO" smtClean="0"/>
              <a:t>10/11/2019</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760BEF02-B09B-44E5-8910-FA3F8D1989D1}" type="slidenum">
              <a:rPr lang="es-CO" smtClean="0"/>
              <a:t>‹#›</a:t>
            </a:fld>
            <a:endParaRPr lang="es-CO"/>
          </a:p>
        </p:txBody>
      </p:sp>
    </p:spTree>
    <p:extLst>
      <p:ext uri="{BB962C8B-B14F-4D97-AF65-F5344CB8AC3E}">
        <p14:creationId xmlns:p14="http://schemas.microsoft.com/office/powerpoint/2010/main" val="1436626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62B19-0B03-4878-ADFE-1AC5778BD2DB}" type="datetimeFigureOut">
              <a:rPr lang="es-CO" smtClean="0"/>
              <a:t>10/11/2019</a:t>
            </a:fld>
            <a:endParaRPr lang="es-CO"/>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BEF02-B09B-44E5-8910-FA3F8D1989D1}" type="slidenum">
              <a:rPr lang="es-CO" smtClean="0"/>
              <a:t>‹#›</a:t>
            </a:fld>
            <a:endParaRPr lang="es-CO"/>
          </a:p>
        </p:txBody>
      </p:sp>
    </p:spTree>
    <p:extLst>
      <p:ext uri="{BB962C8B-B14F-4D97-AF65-F5344CB8AC3E}">
        <p14:creationId xmlns:p14="http://schemas.microsoft.com/office/powerpoint/2010/main" val="992367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62B19-0B03-4878-ADFE-1AC5778BD2DB}" type="datetimeFigureOut">
              <a:rPr lang="es-CO" smtClean="0"/>
              <a:t>10/11/2019</a:t>
            </a:fld>
            <a:endParaRPr lang="es-CO"/>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BEF02-B09B-44E5-8910-FA3F8D1989D1}" type="slidenum">
              <a:rPr lang="es-CO" smtClean="0"/>
              <a:t>‹#›</a:t>
            </a:fld>
            <a:endParaRPr lang="es-CO"/>
          </a:p>
        </p:txBody>
      </p:sp>
    </p:spTree>
    <p:extLst>
      <p:ext uri="{BB962C8B-B14F-4D97-AF65-F5344CB8AC3E}">
        <p14:creationId xmlns:p14="http://schemas.microsoft.com/office/powerpoint/2010/main" val="4168235726"/>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A1A147-F7CF-45BE-9876-2E7E3CF68A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8154932-1330-4672-9FF5-27721BDFB9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CE136C7-7620-4E56-BBE7-70155509B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576FB-07A3-4EF6-B7AF-2861509391E3}" type="datetimeFigureOut">
              <a:rPr lang="en-CA" smtClean="0"/>
              <a:pPr/>
              <a:t>2019-11-10</a:t>
            </a:fld>
            <a:endParaRPr lang="en-CA"/>
          </a:p>
        </p:txBody>
      </p:sp>
      <p:sp>
        <p:nvSpPr>
          <p:cNvPr id="5" name="Footer Placeholder 4">
            <a:extLst>
              <a:ext uri="{FF2B5EF4-FFF2-40B4-BE49-F238E27FC236}">
                <a16:creationId xmlns:a16="http://schemas.microsoft.com/office/drawing/2014/main" id="{BCF4BCF5-A294-413C-8478-BB475232C7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3C8179F0-8DC8-4AAB-8674-61B2E07EA2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F0D8D-659B-4303-A72E-29B50BD7F56A}" type="slidenum">
              <a:rPr lang="en-CA" smtClean="0"/>
              <a:pPr/>
              <a:t>‹#›</a:t>
            </a:fld>
            <a:endParaRPr lang="en-CA"/>
          </a:p>
        </p:txBody>
      </p:sp>
    </p:spTree>
    <p:extLst>
      <p:ext uri="{BB962C8B-B14F-4D97-AF65-F5344CB8AC3E}">
        <p14:creationId xmlns:p14="http://schemas.microsoft.com/office/powerpoint/2010/main" val="12875238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twitter.com/smallheadbigwis" TargetMode="External"/><Relationship Id="rId3" Type="http://schemas.openxmlformats.org/officeDocument/2006/relationships/image" Target="../media/image1.jpg"/><Relationship Id="rId7" Type="http://schemas.openxmlformats.org/officeDocument/2006/relationships/hyperlink" Target="https://www.facebook.com/shBW.risingyourbeing" TargetMode="External"/><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hyperlink" Target="https://www.pinterest.ca/smallheadbigwisdom/" TargetMode="External"/><Relationship Id="rId5" Type="http://schemas.openxmlformats.org/officeDocument/2006/relationships/hyperlink" Target="https://www.smallheadbigwisdom.com/"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youtube.com/channel/UCs1yBKAfomsovnX7aQarb_w" TargetMode="Externa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hyperlink" Target="BLACK%20HOLE/431741284.mp4"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19.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twitter.com/smallheadbigwis" TargetMode="External"/><Relationship Id="rId3" Type="http://schemas.openxmlformats.org/officeDocument/2006/relationships/image" Target="../media/image1.jpg"/><Relationship Id="rId7" Type="http://schemas.openxmlformats.org/officeDocument/2006/relationships/hyperlink" Target="https://www.facebook.com/shBW.risingyourbeing" TargetMode="External"/><Relationship Id="rId12"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hyperlink" Target="https://www.pinterest.ca/shBWisdom/" TargetMode="External"/><Relationship Id="rId5" Type="http://schemas.openxmlformats.org/officeDocument/2006/relationships/hyperlink" Target="https://www.smallheadbigwisdom.com/" TargetMode="External"/><Relationship Id="rId10" Type="http://schemas.openxmlformats.org/officeDocument/2006/relationships/image" Target="../media/image5.png"/><Relationship Id="rId4" Type="http://schemas.openxmlformats.org/officeDocument/2006/relationships/image" Target="../media/image55.png"/><Relationship Id="rId9" Type="http://schemas.openxmlformats.org/officeDocument/2006/relationships/hyperlink" Target="https://www.youtube.com/channel/UCs1yBKAfomsovnX7aQarb_w" TargetMode="External"/><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slide" Target="slide8.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936A3B-300C-4C62-8703-6692FA1C9912}"/>
              </a:ext>
            </a:extLst>
          </p:cNvPr>
          <p:cNvSpPr/>
          <p:nvPr/>
        </p:nvSpPr>
        <p:spPr>
          <a:xfrm>
            <a:off x="5201540" y="1612813"/>
            <a:ext cx="6711091" cy="2800767"/>
          </a:xfrm>
          <a:prstGeom prst="rect">
            <a:avLst/>
          </a:prstGeom>
          <a:noFill/>
          <a:ln>
            <a:noFill/>
          </a:ln>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prstClr val="black"/>
                  </a:solidFill>
                </a:ln>
                <a:solidFill>
                  <a:srgbClr val="9BBB59">
                    <a:lumMod val="50000"/>
                  </a:srgbClr>
                </a:solidFill>
                <a:effectLst>
                  <a:reflection blurRad="6350" stA="55000" endA="50" endPos="85000" dir="5400000" sy="-100000" algn="bl" rotWithShape="0"/>
                </a:effectLst>
                <a:uLnTx/>
                <a:uFillTx/>
                <a:latin typeface="Calibri"/>
                <a:ea typeface="+mn-ea"/>
                <a:cs typeface="+mn-cs"/>
              </a:rPr>
              <a:t>smallhead</a:t>
            </a:r>
            <a:r>
              <a:rPr kumimoji="0" lang="en-US" sz="8800" b="1" i="0" u="none" strike="noStrike" kern="1200" cap="none" spc="0" normalizeH="0" baseline="0" noProof="0" dirty="0">
                <a:ln w="12700">
                  <a:solidFill>
                    <a:prstClr val="black"/>
                  </a:solidFill>
                </a:ln>
                <a:solidFill>
                  <a:srgbClr val="9BBB59">
                    <a:lumMod val="50000"/>
                  </a:srgbClr>
                </a:solidFill>
                <a:effectLst>
                  <a:reflection blurRad="6350" stA="55000" endA="50" endPos="85000" dir="5400000" sy="-100000" algn="bl" rotWithShape="0"/>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prstClr val="black"/>
                  </a:solidFill>
                </a:ln>
                <a:solidFill>
                  <a:srgbClr val="9BBB59">
                    <a:lumMod val="50000"/>
                  </a:srgbClr>
                </a:solidFill>
                <a:effectLst>
                  <a:reflection blurRad="6350" stA="55000" endA="50" endPos="85000" dir="5400000" sy="-100000" algn="bl" rotWithShape="0"/>
                </a:effectLst>
                <a:uLnTx/>
                <a:uFillTx/>
                <a:latin typeface="Calibri"/>
                <a:ea typeface="+mn-ea"/>
                <a:cs typeface="+mn-cs"/>
              </a:rPr>
              <a:t>BIGWISDOM</a:t>
            </a:r>
            <a:endParaRPr kumimoji="0" lang="en-CA" sz="8800" b="0" i="0" u="none" strike="noStrike" kern="1200" cap="none" spc="0" normalizeH="0" baseline="0" noProof="0" dirty="0">
              <a:ln w="12700">
                <a:solidFill>
                  <a:prstClr val="black"/>
                </a:solidFill>
              </a:ln>
              <a:solidFill>
                <a:srgbClr val="9BBB59">
                  <a:lumMod val="50000"/>
                </a:srgbClr>
              </a:solidFill>
              <a:effectLst>
                <a:reflection blurRad="6350" stA="55000" endA="50" endPos="85000" dir="5400000" sy="-100000" algn="bl" rotWithShape="0"/>
              </a:effectLst>
              <a:uLnTx/>
              <a:uFillTx/>
              <a:latin typeface="Calibri"/>
              <a:ea typeface="+mn-ea"/>
              <a:cs typeface="+mn-cs"/>
            </a:endParaRPr>
          </a:p>
        </p:txBody>
      </p:sp>
      <p:pic>
        <p:nvPicPr>
          <p:cNvPr id="5" name="Picture 4">
            <a:extLst>
              <a:ext uri="{FF2B5EF4-FFF2-40B4-BE49-F238E27FC236}">
                <a16:creationId xmlns:a16="http://schemas.microsoft.com/office/drawing/2014/main" id="{A4503908-0CD4-4DAD-B91B-968A740DFF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369" y="92671"/>
            <a:ext cx="5152516" cy="5152516"/>
          </a:xfrm>
          <a:prstGeom prst="rect">
            <a:avLst/>
          </a:prstGeom>
        </p:spPr>
      </p:pic>
      <p:pic>
        <p:nvPicPr>
          <p:cNvPr id="15" name="Picture 14">
            <a:hlinkClick r:id="rId5"/>
            <a:extLst>
              <a:ext uri="{FF2B5EF4-FFF2-40B4-BE49-F238E27FC236}">
                <a16:creationId xmlns:a16="http://schemas.microsoft.com/office/drawing/2014/main" id="{58D691CE-94F3-4107-8C8F-06334A9E03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5627" y="5886764"/>
            <a:ext cx="877135" cy="877135"/>
          </a:xfrm>
          <a:prstGeom prst="rect">
            <a:avLst/>
          </a:prstGeom>
        </p:spPr>
      </p:pic>
      <p:pic>
        <p:nvPicPr>
          <p:cNvPr id="17" name="Picture 16">
            <a:hlinkClick r:id="rId7"/>
            <a:extLst>
              <a:ext uri="{FF2B5EF4-FFF2-40B4-BE49-F238E27FC236}">
                <a16:creationId xmlns:a16="http://schemas.microsoft.com/office/drawing/2014/main" id="{FCCA20D7-3EFE-4116-A4B7-DDDDAEAC81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6132" y="5886764"/>
            <a:ext cx="878565" cy="878565"/>
          </a:xfrm>
          <a:prstGeom prst="rect">
            <a:avLst/>
          </a:prstGeom>
        </p:spPr>
      </p:pic>
      <p:pic>
        <p:nvPicPr>
          <p:cNvPr id="19" name="Picture 18">
            <a:hlinkClick r:id="rId9"/>
            <a:extLst>
              <a:ext uri="{FF2B5EF4-FFF2-40B4-BE49-F238E27FC236}">
                <a16:creationId xmlns:a16="http://schemas.microsoft.com/office/drawing/2014/main" id="{28AA59F9-162E-4C4F-983F-109F6822326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91628" y="5886764"/>
            <a:ext cx="877135" cy="877135"/>
          </a:xfrm>
          <a:prstGeom prst="rect">
            <a:avLst/>
          </a:prstGeom>
        </p:spPr>
      </p:pic>
      <p:pic>
        <p:nvPicPr>
          <p:cNvPr id="21" name="Picture 20">
            <a:hlinkClick r:id="rId11"/>
            <a:extLst>
              <a:ext uri="{FF2B5EF4-FFF2-40B4-BE49-F238E27FC236}">
                <a16:creationId xmlns:a16="http://schemas.microsoft.com/office/drawing/2014/main" id="{FCFA20F1-1C86-4433-8BF1-7C370BA9B3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65557" y="5954695"/>
            <a:ext cx="797395" cy="797395"/>
          </a:xfrm>
          <a:prstGeom prst="rect">
            <a:avLst/>
          </a:prstGeom>
        </p:spPr>
      </p:pic>
      <p:pic>
        <p:nvPicPr>
          <p:cNvPr id="3" name="Picture 2">
            <a:hlinkClick r:id="rId13"/>
            <a:extLst>
              <a:ext uri="{FF2B5EF4-FFF2-40B4-BE49-F238E27FC236}">
                <a16:creationId xmlns:a16="http://schemas.microsoft.com/office/drawing/2014/main" id="{9E8F8EA3-224F-457C-9307-15B245F7447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44595" y="5914824"/>
            <a:ext cx="877135" cy="877135"/>
          </a:xfrm>
          <a:prstGeom prst="rect">
            <a:avLst/>
          </a:prstGeom>
        </p:spPr>
      </p:pic>
    </p:spTree>
    <p:extLst>
      <p:ext uri="{BB962C8B-B14F-4D97-AF65-F5344CB8AC3E}">
        <p14:creationId xmlns:p14="http://schemas.microsoft.com/office/powerpoint/2010/main" val="3615973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1 Rectángulo"/>
          <p:cNvSpPr/>
          <p:nvPr/>
        </p:nvSpPr>
        <p:spPr>
          <a:xfrm>
            <a:off x="0" y="1772816"/>
            <a:ext cx="12191999" cy="3785652"/>
          </a:xfrm>
          <a:prstGeom prst="rect">
            <a:avLst/>
          </a:prstGeom>
          <a:solidFill>
            <a:schemeClr val="tx1">
              <a:alpha val="62000"/>
            </a:schemeClr>
          </a:solidFill>
        </p:spPr>
        <p:txBody>
          <a:bodyPr wrap="square">
            <a:spAutoFit/>
          </a:bodyPr>
          <a:lstStyle/>
          <a:p>
            <a:pPr algn="ctr"/>
            <a:r>
              <a:rPr lang="en-CA" sz="800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rPr>
              <a:t>What's the difference between "maybe" and "perhaps", then?</a:t>
            </a:r>
            <a:endParaRPr lang="en-CA" sz="80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26565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2 Rectángulo"/>
          <p:cNvSpPr/>
          <p:nvPr/>
        </p:nvSpPr>
        <p:spPr>
          <a:xfrm>
            <a:off x="3135990" y="188640"/>
            <a:ext cx="5624307" cy="1938992"/>
          </a:xfrm>
          <a:prstGeom prst="rect">
            <a:avLst/>
          </a:prstGeom>
          <a:blipFill>
            <a:blip r:embed="rId3"/>
            <a:tile tx="0" ty="0" sx="100000" sy="100000" flip="none" algn="tl"/>
          </a:blipFill>
        </p:spPr>
        <p:txBody>
          <a:bodyPr wrap="square">
            <a:spAutoFit/>
          </a:bodyPr>
          <a:lstStyle/>
          <a:p>
            <a:pPr algn="ctr"/>
            <a:r>
              <a:rPr lang="en-US" sz="60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rPr>
              <a:t>"Maybe" is more informal:</a:t>
            </a:r>
            <a:endParaRPr lang="es-CO" sz="60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endParaRPr>
          </a:p>
        </p:txBody>
      </p:sp>
      <p:sp>
        <p:nvSpPr>
          <p:cNvPr id="4" name="3 Rectángulo"/>
          <p:cNvSpPr/>
          <p:nvPr/>
        </p:nvSpPr>
        <p:spPr>
          <a:xfrm>
            <a:off x="2724035" y="2492897"/>
            <a:ext cx="6805412" cy="1938992"/>
          </a:xfrm>
          <a:prstGeom prst="rect">
            <a:avLst/>
          </a:prstGeom>
          <a:solidFill>
            <a:srgbClr val="00B0F0"/>
          </a:solidFill>
        </p:spPr>
        <p:txBody>
          <a:bodyPr wrap="square">
            <a:spAutoFit/>
          </a:bodyPr>
          <a:lstStyle/>
          <a:p>
            <a:pPr algn="ctr"/>
            <a:r>
              <a:rPr lang="en-US" sz="60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rPr>
              <a:t>A: Are you going to that game?</a:t>
            </a:r>
            <a:endParaRPr lang="es-CO" sz="60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endParaRPr>
          </a:p>
        </p:txBody>
      </p:sp>
      <p:sp>
        <p:nvSpPr>
          <p:cNvPr id="5" name="4 Rectángulo"/>
          <p:cNvSpPr/>
          <p:nvPr/>
        </p:nvSpPr>
        <p:spPr>
          <a:xfrm>
            <a:off x="2711624" y="4789602"/>
            <a:ext cx="6805412" cy="1938992"/>
          </a:xfrm>
          <a:prstGeom prst="rect">
            <a:avLst/>
          </a:prstGeom>
          <a:solidFill>
            <a:srgbClr val="002060"/>
          </a:solidFill>
        </p:spPr>
        <p:txBody>
          <a:bodyPr wrap="square">
            <a:spAutoFit/>
          </a:bodyPr>
          <a:lstStyle/>
          <a:p>
            <a:pPr algn="ctr"/>
            <a:r>
              <a:rPr lang="en-US" sz="60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rPr>
              <a:t>B: </a:t>
            </a:r>
            <a:r>
              <a:rPr lang="en-US" sz="6000" dirty="0">
                <a:ln w="19050" cmpd="sng">
                  <a:solidFill>
                    <a:schemeClr val="tx1"/>
                  </a:solidFill>
                  <a:prstDash val="solid"/>
                </a:ln>
                <a:solidFill>
                  <a:srgbClr val="FFC000"/>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rPr>
              <a:t>Maybe</a:t>
            </a:r>
            <a:r>
              <a:rPr lang="en-US" sz="60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rPr>
              <a:t>. And you?</a:t>
            </a:r>
            <a:endParaRPr lang="es-CO" sz="60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47265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1487488" y="259589"/>
            <a:ext cx="9217024" cy="1938992"/>
          </a:xfrm>
          <a:prstGeom prst="rect">
            <a:avLst/>
          </a:prstGeom>
          <a:solidFill>
            <a:schemeClr val="accent2">
              <a:lumMod val="50000"/>
              <a:alpha val="88000"/>
            </a:schemeClr>
          </a:solidFill>
        </p:spPr>
        <p:txBody>
          <a:bodyPr wrap="square">
            <a:spAutoFit/>
          </a:bodyPr>
          <a:lstStyle/>
          <a:p>
            <a:pPr algn="ctr"/>
            <a:r>
              <a:rPr lang="en-US" sz="60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rPr>
              <a:t>"Perhaps" is more formal:</a:t>
            </a:r>
            <a:endParaRPr lang="es-CO" sz="60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endParaRPr>
          </a:p>
        </p:txBody>
      </p:sp>
      <p:sp>
        <p:nvSpPr>
          <p:cNvPr id="4" name="3 Rectángulo"/>
          <p:cNvSpPr/>
          <p:nvPr/>
        </p:nvSpPr>
        <p:spPr>
          <a:xfrm>
            <a:off x="809058" y="2332914"/>
            <a:ext cx="10801199" cy="2585323"/>
          </a:xfrm>
          <a:prstGeom prst="rect">
            <a:avLst/>
          </a:prstGeom>
          <a:solidFill>
            <a:schemeClr val="accent5">
              <a:lumMod val="50000"/>
            </a:schemeClr>
          </a:solidFill>
        </p:spPr>
        <p:txBody>
          <a:bodyPr wrap="square">
            <a:spAutoFit/>
          </a:bodyPr>
          <a:lstStyle/>
          <a:p>
            <a:pPr algn="ctr"/>
            <a:r>
              <a:rPr lang="en-US" sz="54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rPr>
              <a:t>A: Would it be feasible to reserve a table for three instead?</a:t>
            </a:r>
            <a:endParaRPr lang="es-CO" sz="54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endParaRPr>
          </a:p>
        </p:txBody>
      </p:sp>
      <p:sp>
        <p:nvSpPr>
          <p:cNvPr id="5" name="4 Rectángulo"/>
          <p:cNvSpPr/>
          <p:nvPr/>
        </p:nvSpPr>
        <p:spPr>
          <a:xfrm>
            <a:off x="1595499" y="5026266"/>
            <a:ext cx="9001001" cy="1754326"/>
          </a:xfrm>
          <a:prstGeom prst="rect">
            <a:avLst/>
          </a:prstGeom>
          <a:solidFill>
            <a:schemeClr val="accent6">
              <a:lumMod val="50000"/>
            </a:schemeClr>
          </a:solidFill>
        </p:spPr>
        <p:txBody>
          <a:bodyPr wrap="square">
            <a:spAutoFit/>
          </a:bodyPr>
          <a:lstStyle/>
          <a:p>
            <a:pPr algn="ctr"/>
            <a:r>
              <a:rPr lang="en-US" sz="54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rPr>
              <a:t>B: </a:t>
            </a:r>
            <a:r>
              <a:rPr lang="en-US" sz="5400" dirty="0">
                <a:ln w="19050" cmpd="sng">
                  <a:solidFill>
                    <a:schemeClr val="tx1"/>
                  </a:solidFill>
                  <a:prstDash val="solid"/>
                </a:ln>
                <a:solidFill>
                  <a:srgbClr val="FFC000"/>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rPr>
              <a:t>Perhaps</a:t>
            </a:r>
            <a:r>
              <a:rPr lang="en-US" sz="54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rPr>
              <a:t>. Please, wait a moment.</a:t>
            </a:r>
            <a:endParaRPr lang="es-CO" sz="54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0358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1 Rectángulo"/>
          <p:cNvSpPr/>
          <p:nvPr/>
        </p:nvSpPr>
        <p:spPr>
          <a:xfrm>
            <a:off x="1579818" y="-171400"/>
            <a:ext cx="9058003" cy="4339650"/>
          </a:xfrm>
          <a:prstGeom prst="rect">
            <a:avLst/>
          </a:prstGeom>
        </p:spPr>
        <p:txBody>
          <a:bodyPr wrap="square">
            <a:spAutoFit/>
          </a:bodyPr>
          <a:lstStyle/>
          <a:p>
            <a:pPr algn="ctr"/>
            <a:r>
              <a:rPr lang="en-US" sz="13800" dirty="0">
                <a:ln w="57150" cmpd="sng">
                  <a:solidFill>
                    <a:schemeClr val="bg1"/>
                  </a:solidFill>
                  <a:prstDash val="solid"/>
                </a:ln>
                <a:solidFill>
                  <a:schemeClr val="accent5">
                    <a:lumMod val="50000"/>
                  </a:schemeClr>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rPr>
              <a:t>STREET ART</a:t>
            </a:r>
            <a:endParaRPr lang="es-CO" sz="13800" dirty="0">
              <a:ln w="57150" cmpd="sng">
                <a:solidFill>
                  <a:schemeClr val="bg1"/>
                </a:solidFill>
                <a:prstDash val="solid"/>
              </a:ln>
              <a:solidFill>
                <a:schemeClr val="accent5">
                  <a:lumMod val="50000"/>
                </a:schemeClr>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1505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24194" y="404665"/>
            <a:ext cx="9057288" cy="6217087"/>
          </a:xfrm>
          <a:prstGeom prst="rect">
            <a:avLst/>
          </a:prstGeom>
        </p:spPr>
        <p:txBody>
          <a:bodyPr wrap="none">
            <a:spAutoFit/>
          </a:bodyPr>
          <a:lstStyle/>
          <a:p>
            <a:pPr algn="ctr"/>
            <a:r>
              <a:rPr lang="es-CO" sz="19900" dirty="0" err="1">
                <a:latin typeface="Aharoni" panose="02010803020104030203" pitchFamily="2" charset="-79"/>
                <a:cs typeface="Aharoni" panose="02010803020104030203" pitchFamily="2" charset="-79"/>
              </a:rPr>
              <a:t>Fl</a:t>
            </a:r>
            <a:r>
              <a:rPr lang="es-CO" sz="19900" dirty="0">
                <a:latin typeface="Aharoni" panose="02010803020104030203" pitchFamily="2" charset="-79"/>
                <a:cs typeface="Aharoni" panose="02010803020104030203" pitchFamily="2" charset="-79"/>
              </a:rPr>
              <a:t>  </a:t>
            </a:r>
            <a:r>
              <a:rPr lang="es-CO" sz="19900" dirty="0" err="1">
                <a:latin typeface="Aharoni" panose="02010803020104030203" pitchFamily="2" charset="-79"/>
                <a:cs typeface="Aharoni" panose="02010803020104030203" pitchFamily="2" charset="-79"/>
              </a:rPr>
              <a:t>wer</a:t>
            </a:r>
            <a:r>
              <a:rPr lang="es-CO" sz="19900" dirty="0">
                <a:latin typeface="Aharoni" panose="02010803020104030203" pitchFamily="2" charset="-79"/>
                <a:cs typeface="Aharoni" panose="02010803020104030203" pitchFamily="2" charset="-79"/>
              </a:rPr>
              <a:t> </a:t>
            </a:r>
          </a:p>
          <a:p>
            <a:pPr algn="ctr"/>
            <a:r>
              <a:rPr lang="es-CO" sz="19900" dirty="0" err="1">
                <a:latin typeface="Aharoni" panose="02010803020104030203" pitchFamily="2" charset="-79"/>
                <a:cs typeface="Aharoni" panose="02010803020104030203" pitchFamily="2" charset="-79"/>
              </a:rPr>
              <a:t>Lamps</a:t>
            </a:r>
            <a:endParaRPr lang="es-CO" sz="19900" dirty="0">
              <a:latin typeface="Aharoni" panose="02010803020104030203" pitchFamily="2" charset="-79"/>
              <a:cs typeface="Aharoni" panose="02010803020104030203" pitchFamily="2" charset="-79"/>
            </a:endParaRPr>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729" y="1052737"/>
            <a:ext cx="2015041" cy="1999927"/>
          </a:xfrm>
          <a:prstGeom prst="rect">
            <a:avLst/>
          </a:prstGeom>
        </p:spPr>
      </p:pic>
      <p:pic>
        <p:nvPicPr>
          <p:cNvPr id="4" name="2 Imagen">
            <a:extLst>
              <a:ext uri="{FF2B5EF4-FFF2-40B4-BE49-F238E27FC236}">
                <a16:creationId xmlns:a16="http://schemas.microsoft.com/office/drawing/2014/main" id="{595B2369-EA0B-47B4-9F2F-28B7973FF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7084" y="-315416"/>
            <a:ext cx="2015041" cy="1999927"/>
          </a:xfrm>
          <a:prstGeom prst="rect">
            <a:avLst/>
          </a:prstGeom>
        </p:spPr>
      </p:pic>
      <p:pic>
        <p:nvPicPr>
          <p:cNvPr id="5" name="2 Imagen">
            <a:extLst>
              <a:ext uri="{FF2B5EF4-FFF2-40B4-BE49-F238E27FC236}">
                <a16:creationId xmlns:a16="http://schemas.microsoft.com/office/drawing/2014/main" id="{C603A4F6-89D4-4EA8-B44C-9E240A6169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108" y="2512826"/>
            <a:ext cx="2015041" cy="1999927"/>
          </a:xfrm>
          <a:prstGeom prst="rect">
            <a:avLst/>
          </a:prstGeom>
        </p:spPr>
      </p:pic>
      <p:pic>
        <p:nvPicPr>
          <p:cNvPr id="6" name="2 Imagen">
            <a:extLst>
              <a:ext uri="{FF2B5EF4-FFF2-40B4-BE49-F238E27FC236}">
                <a16:creationId xmlns:a16="http://schemas.microsoft.com/office/drawing/2014/main" id="{9A69CEFD-1571-4034-93C8-F11711824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8249" y="1880828"/>
            <a:ext cx="2015041" cy="1999927"/>
          </a:xfrm>
          <a:prstGeom prst="rect">
            <a:avLst/>
          </a:prstGeom>
        </p:spPr>
      </p:pic>
      <p:pic>
        <p:nvPicPr>
          <p:cNvPr id="7" name="2 Imagen">
            <a:extLst>
              <a:ext uri="{FF2B5EF4-FFF2-40B4-BE49-F238E27FC236}">
                <a16:creationId xmlns:a16="http://schemas.microsoft.com/office/drawing/2014/main" id="{85F5331E-34FC-48CD-8925-BB9694245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2314" y="5245130"/>
            <a:ext cx="2015041" cy="1999927"/>
          </a:xfrm>
          <a:prstGeom prst="rect">
            <a:avLst/>
          </a:prstGeom>
        </p:spPr>
      </p:pic>
      <p:pic>
        <p:nvPicPr>
          <p:cNvPr id="8" name="2 Imagen">
            <a:extLst>
              <a:ext uri="{FF2B5EF4-FFF2-40B4-BE49-F238E27FC236}">
                <a16:creationId xmlns:a16="http://schemas.microsoft.com/office/drawing/2014/main" id="{12DFB598-419A-4718-9CF4-1464DEF30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8609" y="-315416"/>
            <a:ext cx="2015041" cy="1999927"/>
          </a:xfrm>
          <a:prstGeom prst="rect">
            <a:avLst/>
          </a:prstGeom>
        </p:spPr>
      </p:pic>
      <p:pic>
        <p:nvPicPr>
          <p:cNvPr id="9" name="2 Imagen">
            <a:extLst>
              <a:ext uri="{FF2B5EF4-FFF2-40B4-BE49-F238E27FC236}">
                <a16:creationId xmlns:a16="http://schemas.microsoft.com/office/drawing/2014/main" id="{EAE4531D-DD40-40F0-8016-2D2609513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933" y="436294"/>
            <a:ext cx="2015041" cy="1999927"/>
          </a:xfrm>
          <a:prstGeom prst="rect">
            <a:avLst/>
          </a:prstGeom>
        </p:spPr>
      </p:pic>
      <p:pic>
        <p:nvPicPr>
          <p:cNvPr id="10" name="2 Imagen">
            <a:extLst>
              <a:ext uri="{FF2B5EF4-FFF2-40B4-BE49-F238E27FC236}">
                <a16:creationId xmlns:a16="http://schemas.microsoft.com/office/drawing/2014/main" id="{047D9D65-7EDF-48D1-B461-DBE1A38B5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518" y="-1047841"/>
            <a:ext cx="2015041" cy="1999927"/>
          </a:xfrm>
          <a:prstGeom prst="rect">
            <a:avLst/>
          </a:prstGeom>
        </p:spPr>
      </p:pic>
      <p:pic>
        <p:nvPicPr>
          <p:cNvPr id="11" name="2 Imagen">
            <a:extLst>
              <a:ext uri="{FF2B5EF4-FFF2-40B4-BE49-F238E27FC236}">
                <a16:creationId xmlns:a16="http://schemas.microsoft.com/office/drawing/2014/main" id="{C3A110F8-F484-45A5-AF9D-98F8567B6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2741" y="3510767"/>
            <a:ext cx="2015041" cy="1999927"/>
          </a:xfrm>
          <a:prstGeom prst="rect">
            <a:avLst/>
          </a:prstGeom>
        </p:spPr>
      </p:pic>
      <p:pic>
        <p:nvPicPr>
          <p:cNvPr id="12" name="2 Imagen">
            <a:extLst>
              <a:ext uri="{FF2B5EF4-FFF2-40B4-BE49-F238E27FC236}">
                <a16:creationId xmlns:a16="http://schemas.microsoft.com/office/drawing/2014/main" id="{862DF079-DE00-4001-8120-85688C2B1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3290" y="4077072"/>
            <a:ext cx="2015041" cy="1999927"/>
          </a:xfrm>
          <a:prstGeom prst="rect">
            <a:avLst/>
          </a:prstGeom>
        </p:spPr>
      </p:pic>
      <p:pic>
        <p:nvPicPr>
          <p:cNvPr id="14" name="2 Imagen">
            <a:extLst>
              <a:ext uri="{FF2B5EF4-FFF2-40B4-BE49-F238E27FC236}">
                <a16:creationId xmlns:a16="http://schemas.microsoft.com/office/drawing/2014/main" id="{32614E8A-A135-4178-B237-27B87B6B4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088" y="5858036"/>
            <a:ext cx="2015041" cy="1999927"/>
          </a:xfrm>
          <a:prstGeom prst="rect">
            <a:avLst/>
          </a:prstGeom>
        </p:spPr>
      </p:pic>
      <p:pic>
        <p:nvPicPr>
          <p:cNvPr id="15" name="2 Imagen">
            <a:extLst>
              <a:ext uri="{FF2B5EF4-FFF2-40B4-BE49-F238E27FC236}">
                <a16:creationId xmlns:a16="http://schemas.microsoft.com/office/drawing/2014/main" id="{F25F720A-A7D1-4AB6-9978-E370C505D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15" y="5621788"/>
            <a:ext cx="2015041" cy="1999927"/>
          </a:xfrm>
          <a:prstGeom prst="rect">
            <a:avLst/>
          </a:prstGeom>
        </p:spPr>
      </p:pic>
    </p:spTree>
    <p:extLst>
      <p:ext uri="{BB962C8B-B14F-4D97-AF65-F5344CB8AC3E}">
        <p14:creationId xmlns:p14="http://schemas.microsoft.com/office/powerpoint/2010/main" val="140137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3" presetClass="entr" presetSubtype="1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childTnLst>
                                </p:cTn>
                              </p:par>
                            </p:childTnLst>
                          </p:cTn>
                        </p:par>
                        <p:par>
                          <p:cTn id="24" fill="hold">
                            <p:stCondLst>
                              <p:cond delay="1000"/>
                            </p:stCondLst>
                            <p:childTnLst>
                              <p:par>
                                <p:cTn id="25" presetID="2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childTnLst>
                                </p:cTn>
                              </p:par>
                            </p:childTnLst>
                          </p:cTn>
                        </p:par>
                        <p:par>
                          <p:cTn id="29" fill="hold">
                            <p:stCondLst>
                              <p:cond delay="1500"/>
                            </p:stCondLst>
                            <p:childTnLst>
                              <p:par>
                                <p:cTn id="30" presetID="2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childTnLst>
                                </p:cTn>
                              </p:par>
                            </p:childTnLst>
                          </p:cTn>
                        </p:par>
                        <p:par>
                          <p:cTn id="34" fill="hold">
                            <p:stCondLst>
                              <p:cond delay="2000"/>
                            </p:stCondLst>
                            <p:childTnLst>
                              <p:par>
                                <p:cTn id="35" presetID="2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childTnLst>
                                </p:cTn>
                              </p:par>
                            </p:childTnLst>
                          </p:cTn>
                        </p:par>
                        <p:par>
                          <p:cTn id="39" fill="hold">
                            <p:stCondLst>
                              <p:cond delay="2500"/>
                            </p:stCondLst>
                            <p:childTnLst>
                              <p:par>
                                <p:cTn id="40" presetID="23" presetClass="entr" presetSubtype="16"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child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childTnLst>
                                </p:cTn>
                              </p:par>
                            </p:childTnLst>
                          </p:cTn>
                        </p:par>
                        <p:par>
                          <p:cTn id="49" fill="hold">
                            <p:stCondLst>
                              <p:cond delay="3500"/>
                            </p:stCondLst>
                            <p:childTnLst>
                              <p:par>
                                <p:cTn id="50" presetID="23" presetClass="entr" presetSubtype="16"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childTnLst>
                                </p:cTn>
                              </p:par>
                            </p:childTnLst>
                          </p:cTn>
                        </p:par>
                        <p:par>
                          <p:cTn id="54" fill="hold">
                            <p:stCondLst>
                              <p:cond delay="4000"/>
                            </p:stCondLst>
                            <p:childTnLst>
                              <p:par>
                                <p:cTn id="55" presetID="23" presetClass="entr" presetSubtype="16"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childTnLst>
                                </p:cTn>
                              </p:par>
                            </p:childTnLst>
                          </p:cTn>
                        </p:par>
                        <p:par>
                          <p:cTn id="59" fill="hold">
                            <p:stCondLst>
                              <p:cond delay="4500"/>
                            </p:stCondLst>
                            <p:childTnLst>
                              <p:par>
                                <p:cTn id="60" presetID="23" presetClass="entr" presetSubtype="16"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childTnLst>
                                </p:cTn>
                              </p:par>
                            </p:childTnLst>
                          </p:cTn>
                        </p:par>
                        <p:par>
                          <p:cTn id="64" fill="hold">
                            <p:stCondLst>
                              <p:cond delay="5000"/>
                            </p:stCondLst>
                            <p:childTnLst>
                              <p:par>
                                <p:cTn id="65" presetID="23" presetClass="entr" presetSubtype="16"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1 Rectángulo"/>
          <p:cNvSpPr/>
          <p:nvPr/>
        </p:nvSpPr>
        <p:spPr>
          <a:xfrm>
            <a:off x="827584" y="1720840"/>
            <a:ext cx="10536832" cy="3416320"/>
          </a:xfrm>
          <a:prstGeom prst="rect">
            <a:avLst/>
          </a:prstGeom>
          <a:gradFill>
            <a:gsLst>
              <a:gs pos="37000">
                <a:srgbClr val="7A8394">
                  <a:alpha val="57000"/>
                </a:srgbClr>
              </a:gs>
              <a:gs pos="0">
                <a:schemeClr val="accent1">
                  <a:lumMod val="5000"/>
                  <a:lumOff val="95000"/>
                </a:schemeClr>
              </a:gs>
              <a:gs pos="74000">
                <a:schemeClr val="accent1">
                  <a:lumMod val="45000"/>
                  <a:lumOff val="55000"/>
                  <a:alpha val="59000"/>
                </a:schemeClr>
              </a:gs>
              <a:gs pos="83000">
                <a:schemeClr val="accent1">
                  <a:lumMod val="45000"/>
                  <a:lumOff val="55000"/>
                  <a:alpha val="67000"/>
                </a:schemeClr>
              </a:gs>
              <a:gs pos="100000">
                <a:srgbClr val="9A6C65">
                  <a:alpha val="74000"/>
                </a:srgbClr>
              </a:gs>
            </a:gsLst>
            <a:lin ang="5400000" scaled="1"/>
          </a:gradFill>
          <a:ln w="107950">
            <a:solidFill>
              <a:schemeClr val="tx1"/>
            </a:solidFill>
            <a:prstDash val="solid"/>
          </a:ln>
        </p:spPr>
        <p:txBody>
          <a:bodyPr wrap="square">
            <a:spAutoFit/>
          </a:bodyPr>
          <a:lstStyle/>
          <a:p>
            <a:pPr algn="ctr"/>
            <a:r>
              <a:rPr lang="en-US" sz="5400">
                <a:latin typeface="Aharoni" panose="02010803020104030203" pitchFamily="2" charset="-79"/>
                <a:cs typeface="Aharoni" panose="02010803020104030203" pitchFamily="2" charset="-79"/>
              </a:rPr>
              <a:t>Pedestrians in Jerusalem’s Vallero Square can stop for some respite under these self-inflating, giant flowers. </a:t>
            </a:r>
            <a:endParaRPr lang="es-CO" sz="5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5538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CF91E7FC-D873-46C5-902E-F3DC4604FD0F}"/>
              </a:ext>
            </a:extLst>
          </p:cNvPr>
          <p:cNvSpPr/>
          <p:nvPr/>
        </p:nvSpPr>
        <p:spPr>
          <a:xfrm>
            <a:off x="479376" y="1351508"/>
            <a:ext cx="11233248" cy="4154984"/>
          </a:xfrm>
          <a:prstGeom prst="rect">
            <a:avLst/>
          </a:prstGeom>
          <a:solidFill>
            <a:srgbClr val="A30006">
              <a:alpha val="78000"/>
            </a:srgbClr>
          </a:solidFill>
          <a:ln w="101600">
            <a:solidFill>
              <a:srgbClr val="1A1B1D"/>
            </a:solidFill>
            <a:prstDash val="solid"/>
          </a:ln>
        </p:spPr>
        <p:txBody>
          <a:bodyPr wrap="square">
            <a:spAutoFit/>
          </a:bodyPr>
          <a:lstStyle/>
          <a:p>
            <a:pPr algn="ctr"/>
            <a:r>
              <a:rPr lang="en-US" sz="8800">
                <a:solidFill>
                  <a:schemeClr val="bg1"/>
                </a:solidFill>
                <a:latin typeface="Aharoni" panose="02010803020104030203" pitchFamily="2" charset="-79"/>
                <a:cs typeface="Aharoni" panose="02010803020104030203" pitchFamily="2" charset="-79"/>
              </a:rPr>
              <a:t>Installed </a:t>
            </a:r>
            <a:r>
              <a:rPr lang="en-US" sz="8800" dirty="0">
                <a:solidFill>
                  <a:schemeClr val="bg1"/>
                </a:solidFill>
                <a:latin typeface="Aharoni" panose="02010803020104030203" pitchFamily="2" charset="-79"/>
                <a:cs typeface="Aharoni" panose="02010803020104030203" pitchFamily="2" charset="-79"/>
              </a:rPr>
              <a:t>by HQ Architects in 2014 and </a:t>
            </a:r>
            <a:r>
              <a:rPr lang="en-US" sz="8800">
                <a:solidFill>
                  <a:schemeClr val="bg1"/>
                </a:solidFill>
                <a:latin typeface="Aharoni" panose="02010803020104030203" pitchFamily="2" charset="-79"/>
                <a:cs typeface="Aharoni" panose="02010803020104030203" pitchFamily="2" charset="-79"/>
              </a:rPr>
              <a:t>titled “Warde”</a:t>
            </a:r>
            <a:endParaRPr lang="es-CO" sz="88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03906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1 Rectángulo">
            <a:extLst>
              <a:ext uri="{FF2B5EF4-FFF2-40B4-BE49-F238E27FC236}">
                <a16:creationId xmlns:a16="http://schemas.microsoft.com/office/drawing/2014/main" id="{BCAA0077-77CA-4689-BCF7-CC3643711FBB}"/>
              </a:ext>
            </a:extLst>
          </p:cNvPr>
          <p:cNvSpPr/>
          <p:nvPr/>
        </p:nvSpPr>
        <p:spPr>
          <a:xfrm>
            <a:off x="-372" y="310931"/>
            <a:ext cx="12192000" cy="6236137"/>
          </a:xfrm>
          <a:prstGeom prst="wave">
            <a:avLst/>
          </a:prstGeom>
          <a:solidFill>
            <a:srgbClr val="A30006">
              <a:alpha val="78000"/>
            </a:srgbClr>
          </a:solidFill>
          <a:ln w="101600">
            <a:solidFill>
              <a:srgbClr val="1A1B1D"/>
            </a:solidFill>
            <a:prstDash val="solid"/>
          </a:ln>
        </p:spPr>
        <p:txBody>
          <a:bodyPr wrap="square">
            <a:spAutoFit/>
          </a:bodyPr>
          <a:lstStyle/>
          <a:p>
            <a:pPr algn="ctr"/>
            <a:r>
              <a:rPr lang="en-CA" sz="6600">
                <a:solidFill>
                  <a:schemeClr val="bg1"/>
                </a:solidFill>
                <a:latin typeface="Aharoni" panose="02010803020104030203" pitchFamily="2" charset="-79"/>
                <a:cs typeface="Aharoni" panose="02010803020104030203" pitchFamily="2" charset="-79"/>
              </a:rPr>
              <a:t>These nine by nine meter flowers “bloom” when someone approaches or…</a:t>
            </a:r>
            <a:endParaRPr lang="es-CO" sz="66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82159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1 Rectángulo">
            <a:extLst>
              <a:ext uri="{FF2B5EF4-FFF2-40B4-BE49-F238E27FC236}">
                <a16:creationId xmlns:a16="http://schemas.microsoft.com/office/drawing/2014/main" id="{C92BB3F8-358C-422B-8125-76CA122579ED}"/>
              </a:ext>
            </a:extLst>
          </p:cNvPr>
          <p:cNvSpPr/>
          <p:nvPr/>
        </p:nvSpPr>
        <p:spPr>
          <a:xfrm>
            <a:off x="0" y="17934"/>
            <a:ext cx="12192000" cy="4585395"/>
          </a:xfrm>
          <a:prstGeom prst="wave">
            <a:avLst/>
          </a:prstGeom>
          <a:solidFill>
            <a:srgbClr val="A30006">
              <a:alpha val="78000"/>
            </a:srgbClr>
          </a:solidFill>
          <a:ln w="101600">
            <a:solidFill>
              <a:srgbClr val="1A1B1D"/>
            </a:solidFill>
            <a:prstDash val="solid"/>
          </a:ln>
        </p:spPr>
        <p:txBody>
          <a:bodyPr wrap="square">
            <a:spAutoFit/>
          </a:bodyPr>
          <a:lstStyle/>
          <a:p>
            <a:pPr algn="ctr"/>
            <a:r>
              <a:rPr lang="en-CA" sz="4800">
                <a:solidFill>
                  <a:schemeClr val="bg1"/>
                </a:solidFill>
                <a:latin typeface="Aharoni" panose="02010803020104030203" pitchFamily="2" charset="-79"/>
                <a:cs typeface="Aharoni" panose="02010803020104030203" pitchFamily="2" charset="-79"/>
              </a:rPr>
              <a:t>…when a tram is about to arrive, brightening an otherwise depressed part of the city.</a:t>
            </a:r>
          </a:p>
        </p:txBody>
      </p:sp>
      <p:sp>
        <p:nvSpPr>
          <p:cNvPr id="4" name="Arrow: Right 3">
            <a:extLst>
              <a:ext uri="{FF2B5EF4-FFF2-40B4-BE49-F238E27FC236}">
                <a16:creationId xmlns:a16="http://schemas.microsoft.com/office/drawing/2014/main" id="{2C36F13D-747F-42B3-ACA3-D7A4F2E6FFA4}"/>
              </a:ext>
            </a:extLst>
          </p:cNvPr>
          <p:cNvSpPr/>
          <p:nvPr/>
        </p:nvSpPr>
        <p:spPr>
          <a:xfrm rot="8996396">
            <a:off x="6299562" y="4967030"/>
            <a:ext cx="1800200" cy="1296144"/>
          </a:xfrm>
          <a:prstGeom prst="rightArrow">
            <a:avLst/>
          </a:prstGeom>
          <a:solidFill>
            <a:srgbClr val="A30006"/>
          </a:solidFill>
          <a:ln w="76200">
            <a:solidFill>
              <a:srgbClr val="1A1B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9228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30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18CD2-2483-4E77-AB75-B59134AE40B8}"/>
              </a:ext>
            </a:extLst>
          </p:cNvPr>
          <p:cNvSpPr>
            <a:spLocks noGrp="1"/>
          </p:cNvSpPr>
          <p:nvPr>
            <p:ph type="ctrTitle"/>
          </p:nvPr>
        </p:nvSpPr>
        <p:spPr>
          <a:xfrm>
            <a:off x="734589" y="3200400"/>
            <a:ext cx="10722821" cy="2038350"/>
          </a:xfrm>
        </p:spPr>
        <p:txBody>
          <a:bodyPr>
            <a:noAutofit/>
          </a:bodyPr>
          <a:lstStyle/>
          <a:p>
            <a:r>
              <a:rPr lang="en-CA" sz="9600">
                <a:ln>
                  <a:solidFill>
                    <a:srgbClr val="FAF8F5"/>
                  </a:solidFill>
                </a:ln>
                <a:solidFill>
                  <a:srgbClr val="0E3855"/>
                </a:solidFill>
                <a:latin typeface="Algerian" panose="04020705040A02060702" pitchFamily="82" charset="0"/>
              </a:rPr>
              <a:t>SOCIAL CLUB </a:t>
            </a:r>
            <a:endParaRPr lang="en-CA" sz="9600" dirty="0">
              <a:ln>
                <a:solidFill>
                  <a:srgbClr val="FAF8F5"/>
                </a:solidFill>
              </a:ln>
              <a:solidFill>
                <a:srgbClr val="0E3855"/>
              </a:solidFill>
              <a:latin typeface="Algerian" panose="04020705040A02060702" pitchFamily="82" charset="0"/>
            </a:endParaRPr>
          </a:p>
        </p:txBody>
      </p:sp>
      <p:pic>
        <p:nvPicPr>
          <p:cNvPr id="4" name="Picture 3">
            <a:extLst>
              <a:ext uri="{FF2B5EF4-FFF2-40B4-BE49-F238E27FC236}">
                <a16:creationId xmlns:a16="http://schemas.microsoft.com/office/drawing/2014/main" id="{E5A17447-5F3B-4330-99F6-B541CCD3621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590" b="91082" l="40000" r="74917">
                        <a14:foregroundMark x1="41667" y1="19734" x2="41667" y2="18216"/>
                        <a14:foregroundMark x1="40500" y1="22391" x2="40500" y2="21632"/>
                        <a14:foregroundMark x1="40417" y1="69639" x2="40000" y2="72296"/>
                        <a14:foregroundMark x1="59417" y1="89374" x2="55167" y2="88425"/>
                        <a14:foregroundMark x1="55167" y1="88425" x2="54750" y2="91461"/>
                        <a14:foregroundMark x1="66833" y1="37192" x2="67833" y2="35863"/>
                        <a14:foregroundMark x1="74833" y1="38140" x2="74917" y2="37381"/>
                        <a14:foregroundMark x1="73667" y1="35863" x2="72417" y2="35484"/>
                        <a14:foregroundMark x1="68000" y1="36622" x2="68000" y2="36622"/>
                        <a14:foregroundMark x1="68000" y1="36622" x2="72083" y2="33966"/>
                        <a14:foregroundMark x1="72083" y1="33966" x2="72167" y2="33776"/>
                        <a14:foregroundMark x1="52917" y1="12144" x2="52917" y2="11765"/>
                        <a14:foregroundMark x1="52000" y1="9677" x2="52000" y2="9677"/>
                        <a14:foregroundMark x1="46417" y1="7590" x2="46417" y2="7590"/>
                        <a14:foregroundMark x1="65167" y1="38710" x2="65167" y2="38710"/>
                      </a14:backgroundRemoval>
                    </a14:imgEffect>
                  </a14:imgLayer>
                </a14:imgProps>
              </a:ext>
              <a:ext uri="{28A0092B-C50C-407E-A947-70E740481C1C}">
                <a14:useLocalDpi xmlns:a14="http://schemas.microsoft.com/office/drawing/2010/main" val="0"/>
              </a:ext>
            </a:extLst>
          </a:blip>
          <a:srcRect l="38406" r="22521" b="5053"/>
          <a:stretch/>
        </p:blipFill>
        <p:spPr>
          <a:xfrm>
            <a:off x="8784711" y="2750201"/>
            <a:ext cx="1272131" cy="1357598"/>
          </a:xfrm>
          <a:prstGeom prst="rect">
            <a:avLst/>
          </a:prstGeom>
          <a:effectLst>
            <a:outerShdw blurRad="76200" dist="12700" dir="2700000" sy="-23000" kx="-800400" algn="bl" rotWithShape="0">
              <a:prstClr val="black">
                <a:alpha val="20000"/>
              </a:prstClr>
            </a:outerShdw>
          </a:effectLst>
        </p:spPr>
      </p:pic>
      <p:pic>
        <p:nvPicPr>
          <p:cNvPr id="6" name="Picture 5">
            <a:extLst>
              <a:ext uri="{FF2B5EF4-FFF2-40B4-BE49-F238E27FC236}">
                <a16:creationId xmlns:a16="http://schemas.microsoft.com/office/drawing/2014/main" id="{F71FF964-4966-41B9-A20F-D1765BFEAC2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578" b="86468" l="34000" r="80833">
                        <a14:foregroundMark x1="36083" y1="24541" x2="36083" y2="24541"/>
                        <a14:foregroundMark x1="40167" y1="18578" x2="40167" y2="18578"/>
                        <a14:foregroundMark x1="38500" y1="20642" x2="38500" y2="20642"/>
                        <a14:foregroundMark x1="34083" y1="29358" x2="34083" y2="29358"/>
                        <a14:foregroundMark x1="39250" y1="20642" x2="39250" y2="20642"/>
                        <a14:foregroundMark x1="55000" y1="86697" x2="55000" y2="86697"/>
                        <a14:foregroundMark x1="45583" y1="83945" x2="45583" y2="83945"/>
                        <a14:foregroundMark x1="78833" y1="29128" x2="78833" y2="29128"/>
                        <a14:foregroundMark x1="80833" y1="27064" x2="80833" y2="27064"/>
                      </a14:backgroundRemoval>
                    </a14:imgEffect>
                  </a14:imgLayer>
                </a14:imgProps>
              </a:ext>
              <a:ext uri="{28A0092B-C50C-407E-A947-70E740481C1C}">
                <a14:useLocalDpi xmlns:a14="http://schemas.microsoft.com/office/drawing/2010/main" val="0"/>
              </a:ext>
            </a:extLst>
          </a:blip>
          <a:srcRect l="32466" t="12425" r="17073" b="7479"/>
          <a:stretch/>
        </p:blipFill>
        <p:spPr>
          <a:xfrm flipH="1">
            <a:off x="1366124" y="2930639"/>
            <a:ext cx="2041166" cy="1177160"/>
          </a:xfrm>
          <a:prstGeom prst="rect">
            <a:avLst/>
          </a:prstGeom>
          <a:effectLst>
            <a:outerShdw blurRad="76200" dist="12700" dir="8100000" sy="-23000" kx="800400" algn="br" rotWithShape="0">
              <a:prstClr val="black">
                <a:alpha val="20000"/>
              </a:prstClr>
            </a:outerShdw>
          </a:effectLst>
        </p:spPr>
      </p:pic>
      <p:pic>
        <p:nvPicPr>
          <p:cNvPr id="7" name="Picture 6">
            <a:extLst>
              <a:ext uri="{FF2B5EF4-FFF2-40B4-BE49-F238E27FC236}">
                <a16:creationId xmlns:a16="http://schemas.microsoft.com/office/drawing/2014/main" id="{E3BA3515-D45C-4B6B-8B02-4546BDE3D20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524" b="91304" l="10000" r="90000">
                        <a14:foregroundMark x1="27417" y1="9524" x2="27417" y2="9524"/>
                        <a14:foregroundMark x1="29000" y1="9524" x2="29000" y2="9524"/>
                        <a14:foregroundMark x1="58500" y1="90683" x2="58500" y2="90683"/>
                        <a14:foregroundMark x1="44417" y1="91304" x2="44417" y2="91304"/>
                      </a14:backgroundRemoval>
                    </a14:imgEffect>
                  </a14:imgLayer>
                </a14:imgProps>
              </a:ext>
              <a:ext uri="{28A0092B-C50C-407E-A947-70E740481C1C}">
                <a14:useLocalDpi xmlns:a14="http://schemas.microsoft.com/office/drawing/2010/main" val="0"/>
              </a:ext>
            </a:extLst>
          </a:blip>
          <a:stretch>
            <a:fillRect/>
          </a:stretch>
        </p:blipFill>
        <p:spPr>
          <a:xfrm rot="265730">
            <a:off x="4059864" y="4793155"/>
            <a:ext cx="4471942" cy="1987339"/>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8718889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1 Imagen">
            <a:hlinkClick r:id="rId4" action="ppaction://hlinkfil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6503" y="5535322"/>
            <a:ext cx="1034035" cy="1026278"/>
          </a:xfrm>
          <a:prstGeom prst="rect">
            <a:avLst/>
          </a:prstGeom>
        </p:spPr>
      </p:pic>
    </p:spTree>
    <p:extLst>
      <p:ext uri="{BB962C8B-B14F-4D97-AF65-F5344CB8AC3E}">
        <p14:creationId xmlns:p14="http://schemas.microsoft.com/office/powerpoint/2010/main" val="311544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1 Rectángulo"/>
          <p:cNvSpPr/>
          <p:nvPr/>
        </p:nvSpPr>
        <p:spPr>
          <a:xfrm>
            <a:off x="4871864" y="175375"/>
            <a:ext cx="7704856" cy="2646878"/>
          </a:xfrm>
          <a:prstGeom prst="rect">
            <a:avLst/>
          </a:prstGeom>
        </p:spPr>
        <p:txBody>
          <a:bodyPr wrap="square">
            <a:spAutoFit/>
          </a:bodyPr>
          <a:lstStyle/>
          <a:p>
            <a:pPr algn="ctr"/>
            <a:r>
              <a:rPr lang="es-CO" sz="16600" b="1">
                <a:ln w="76200">
                  <a:solidFill>
                    <a:srgbClr val="ACB8C1"/>
                  </a:solidFill>
                </a:ln>
                <a:solidFill>
                  <a:srgbClr val="222B32"/>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Murals</a:t>
            </a:r>
            <a:endParaRPr lang="es-CO" sz="16600" b="1" dirty="0">
              <a:ln w="76200">
                <a:solidFill>
                  <a:srgbClr val="ACB8C1"/>
                </a:solidFill>
              </a:ln>
              <a:solidFill>
                <a:srgbClr val="222B32"/>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4" name="1 Rectángulo">
            <a:extLst>
              <a:ext uri="{FF2B5EF4-FFF2-40B4-BE49-F238E27FC236}">
                <a16:creationId xmlns:a16="http://schemas.microsoft.com/office/drawing/2014/main" id="{5E7988D7-3031-4B9F-AD21-2D8AB159624F}"/>
              </a:ext>
            </a:extLst>
          </p:cNvPr>
          <p:cNvSpPr/>
          <p:nvPr/>
        </p:nvSpPr>
        <p:spPr>
          <a:xfrm>
            <a:off x="7719070" y="2391366"/>
            <a:ext cx="4464496" cy="2215991"/>
          </a:xfrm>
          <a:prstGeom prst="rect">
            <a:avLst/>
          </a:prstGeom>
        </p:spPr>
        <p:txBody>
          <a:bodyPr wrap="square">
            <a:spAutoFit/>
          </a:bodyPr>
          <a:lstStyle/>
          <a:p>
            <a:pPr algn="ctr"/>
            <a:r>
              <a:rPr lang="es-CO" sz="13800" b="1">
                <a:ln w="12700">
                  <a:solidFill>
                    <a:schemeClr val="tx1"/>
                  </a:solidFill>
                </a:ln>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r>
              <a:rPr lang="es-CO" sz="13800" b="1">
                <a:ln w="12700">
                  <a:solidFill>
                    <a:srgbClr val="222B32"/>
                  </a:solidFill>
                </a:ln>
                <a:solidFill>
                  <a:srgbClr val="A6B3BD"/>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and</a:t>
            </a:r>
            <a:endParaRPr lang="es-CO" sz="13800" b="1" dirty="0">
              <a:ln w="12700">
                <a:solidFill>
                  <a:srgbClr val="222B32"/>
                </a:solidFill>
              </a:ln>
              <a:solidFill>
                <a:srgbClr val="A6B3BD"/>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5" name="1 Rectángulo">
            <a:extLst>
              <a:ext uri="{FF2B5EF4-FFF2-40B4-BE49-F238E27FC236}">
                <a16:creationId xmlns:a16="http://schemas.microsoft.com/office/drawing/2014/main" id="{796D3EDE-B208-469A-9B5C-4834DC454F5C}"/>
              </a:ext>
            </a:extLst>
          </p:cNvPr>
          <p:cNvSpPr/>
          <p:nvPr/>
        </p:nvSpPr>
        <p:spPr>
          <a:xfrm>
            <a:off x="6096000" y="4604614"/>
            <a:ext cx="7704856" cy="2646878"/>
          </a:xfrm>
          <a:prstGeom prst="rect">
            <a:avLst/>
          </a:prstGeom>
        </p:spPr>
        <p:txBody>
          <a:bodyPr wrap="square">
            <a:spAutoFit/>
          </a:bodyPr>
          <a:lstStyle/>
          <a:p>
            <a:pPr algn="ctr"/>
            <a:r>
              <a:rPr lang="es-CO" sz="16600" b="1">
                <a:ln w="76200">
                  <a:solidFill>
                    <a:srgbClr val="ACB8C1"/>
                  </a:solidFill>
                </a:ln>
                <a:solidFill>
                  <a:srgbClr val="222B32"/>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Rain</a:t>
            </a:r>
            <a:endParaRPr lang="es-CO" sz="16600" b="1" dirty="0">
              <a:ln w="76200">
                <a:solidFill>
                  <a:srgbClr val="ACB8C1"/>
                </a:solidFill>
              </a:ln>
              <a:solidFill>
                <a:srgbClr val="222B32"/>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21860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2 Rectángulo"/>
          <p:cNvSpPr/>
          <p:nvPr/>
        </p:nvSpPr>
        <p:spPr>
          <a:xfrm>
            <a:off x="0" y="1"/>
            <a:ext cx="12192000" cy="4242316"/>
          </a:xfrm>
          <a:prstGeom prst="flowChartDocument">
            <a:avLst/>
          </a:prstGeom>
          <a:solidFill>
            <a:srgbClr val="60ACF5">
              <a:alpha val="68000"/>
            </a:srgbClr>
          </a:solidFill>
          <a:ln w="101600">
            <a:solidFill>
              <a:srgbClr val="D6CA08"/>
            </a:solidFill>
            <a:prstDash val="solid"/>
          </a:ln>
        </p:spPr>
        <p:txBody>
          <a:bodyPr wrap="square">
            <a:spAutoFit/>
          </a:bodyPr>
          <a:lstStyle/>
          <a:p>
            <a:pPr algn="ctr"/>
            <a:r>
              <a:rPr lang="en-US" sz="5400" dirty="0">
                <a:solidFill>
                  <a:srgbClr val="192D5F"/>
                </a:solidFill>
                <a:latin typeface="Aharoni" panose="02010803020104030203" pitchFamily="2" charset="-79"/>
                <a:cs typeface="Aharoni" panose="02010803020104030203" pitchFamily="2" charset="-79"/>
              </a:rPr>
              <a:t>A group of designers from South Korea found a way to fight those gloomy days when it just wouldn’t stop raining</a:t>
            </a:r>
            <a:r>
              <a:rPr lang="en-US" sz="5400">
                <a:solidFill>
                  <a:srgbClr val="192D5F"/>
                </a:solidFill>
                <a:latin typeface="Aharoni" panose="02010803020104030203" pitchFamily="2" charset="-79"/>
                <a:cs typeface="Aharoni" panose="02010803020104030203" pitchFamily="2" charset="-79"/>
              </a:rPr>
              <a:t>. </a:t>
            </a:r>
            <a:endParaRPr lang="es-CO" sz="5400" dirty="0">
              <a:solidFill>
                <a:srgbClr val="192D5F"/>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99076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5" name="2 Rectángulo">
            <a:extLst>
              <a:ext uri="{FF2B5EF4-FFF2-40B4-BE49-F238E27FC236}">
                <a16:creationId xmlns:a16="http://schemas.microsoft.com/office/drawing/2014/main" id="{9C88FEFD-90B9-4039-8219-2819CBDDE8D6}"/>
              </a:ext>
            </a:extLst>
          </p:cNvPr>
          <p:cNvSpPr/>
          <p:nvPr/>
        </p:nvSpPr>
        <p:spPr>
          <a:xfrm>
            <a:off x="0" y="2596634"/>
            <a:ext cx="12192000" cy="4242316"/>
          </a:xfrm>
          <a:prstGeom prst="flowChartPunchedCard">
            <a:avLst/>
          </a:prstGeom>
          <a:solidFill>
            <a:srgbClr val="60ACF5">
              <a:alpha val="68000"/>
            </a:srgbClr>
          </a:solidFill>
          <a:ln w="101600">
            <a:solidFill>
              <a:srgbClr val="192D5F"/>
            </a:solidFill>
            <a:prstDash val="solid"/>
          </a:ln>
        </p:spPr>
        <p:txBody>
          <a:bodyPr wrap="square">
            <a:spAutoFit/>
          </a:bodyPr>
          <a:lstStyle/>
          <a:p>
            <a:pPr algn="ctr"/>
            <a:r>
              <a:rPr lang="en-CA" sz="5400">
                <a:solidFill>
                  <a:srgbClr val="002060"/>
                </a:solidFill>
                <a:latin typeface="Aharoni" panose="02010803020104030203" pitchFamily="2" charset="-79"/>
                <a:cs typeface="Aharoni" panose="02010803020104030203" pitchFamily="2" charset="-79"/>
              </a:rPr>
              <a:t>Together with Pantone they brought back the colors to Seoul by creating huge vibrant paintings on the streets which appear when it’s raining.</a:t>
            </a:r>
            <a:endParaRPr lang="en-CA" sz="5400" dirty="0">
              <a:solidFill>
                <a:srgbClr val="00206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08693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07568" y="1268760"/>
            <a:ext cx="7964040" cy="4339650"/>
          </a:xfrm>
          <a:prstGeom prst="rect">
            <a:avLst/>
          </a:prstGeom>
        </p:spPr>
        <p:txBody>
          <a:bodyPr wrap="none">
            <a:spAutoFit/>
          </a:bodyPr>
          <a:lstStyle/>
          <a:p>
            <a:pPr algn="ctr"/>
            <a:r>
              <a:rPr lang="es-CO" sz="138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Project </a:t>
            </a:r>
          </a:p>
          <a:p>
            <a:pPr algn="ctr"/>
            <a:r>
              <a:rPr lang="es-CO" sz="13800" dirty="0" err="1">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Monsoon</a:t>
            </a:r>
            <a:endParaRPr lang="es-CO" sz="138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9" name="Picture 8">
            <a:extLst>
              <a:ext uri="{FF2B5EF4-FFF2-40B4-BE49-F238E27FC236}">
                <a16:creationId xmlns:a16="http://schemas.microsoft.com/office/drawing/2014/main" id="{1CCF1F1B-EE05-4F49-A388-09A496122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34611">
            <a:off x="4242090" y="2432541"/>
            <a:ext cx="2071606" cy="2071606"/>
          </a:xfrm>
          <a:prstGeom prst="rect">
            <a:avLst/>
          </a:prstGeom>
        </p:spPr>
      </p:pic>
      <p:pic>
        <p:nvPicPr>
          <p:cNvPr id="10" name="Picture 9">
            <a:extLst>
              <a:ext uri="{FF2B5EF4-FFF2-40B4-BE49-F238E27FC236}">
                <a16:creationId xmlns:a16="http://schemas.microsoft.com/office/drawing/2014/main" id="{0EA69392-EFEE-421B-9D66-500D8CB2F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4611">
            <a:off x="5899307" y="1124032"/>
            <a:ext cx="2335300" cy="2335300"/>
          </a:xfrm>
          <a:prstGeom prst="rect">
            <a:avLst/>
          </a:prstGeom>
        </p:spPr>
      </p:pic>
      <p:pic>
        <p:nvPicPr>
          <p:cNvPr id="14" name="Picture 13">
            <a:extLst>
              <a:ext uri="{FF2B5EF4-FFF2-40B4-BE49-F238E27FC236}">
                <a16:creationId xmlns:a16="http://schemas.microsoft.com/office/drawing/2014/main" id="{9380814D-1657-4368-A8E5-11D0273AA9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34611">
            <a:off x="1410133" y="1869698"/>
            <a:ext cx="2071606" cy="2071606"/>
          </a:xfrm>
          <a:prstGeom prst="rect">
            <a:avLst/>
          </a:prstGeom>
        </p:spPr>
      </p:pic>
      <p:pic>
        <p:nvPicPr>
          <p:cNvPr id="15" name="Picture 14">
            <a:extLst>
              <a:ext uri="{FF2B5EF4-FFF2-40B4-BE49-F238E27FC236}">
                <a16:creationId xmlns:a16="http://schemas.microsoft.com/office/drawing/2014/main" id="{68C80B76-52F5-420D-963D-C94052E0E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34611">
            <a:off x="3675916" y="296891"/>
            <a:ext cx="2071606" cy="2071606"/>
          </a:xfrm>
          <a:prstGeom prst="rect">
            <a:avLst/>
          </a:prstGeom>
        </p:spPr>
      </p:pic>
      <p:pic>
        <p:nvPicPr>
          <p:cNvPr id="16" name="Picture 15">
            <a:extLst>
              <a:ext uri="{FF2B5EF4-FFF2-40B4-BE49-F238E27FC236}">
                <a16:creationId xmlns:a16="http://schemas.microsoft.com/office/drawing/2014/main" id="{B1AD6458-414C-4D19-88BF-CB9540839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34611">
            <a:off x="2192546" y="4500872"/>
            <a:ext cx="2071606" cy="2071606"/>
          </a:xfrm>
          <a:prstGeom prst="rect">
            <a:avLst/>
          </a:prstGeom>
        </p:spPr>
      </p:pic>
      <p:pic>
        <p:nvPicPr>
          <p:cNvPr id="17" name="Picture 16">
            <a:extLst>
              <a:ext uri="{FF2B5EF4-FFF2-40B4-BE49-F238E27FC236}">
                <a16:creationId xmlns:a16="http://schemas.microsoft.com/office/drawing/2014/main" id="{4ACA27BD-E664-4F5B-B272-3F0406F161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34611">
            <a:off x="5319311" y="4079851"/>
            <a:ext cx="2071606" cy="2071606"/>
          </a:xfrm>
          <a:prstGeom prst="rect">
            <a:avLst/>
          </a:prstGeom>
        </p:spPr>
      </p:pic>
      <p:pic>
        <p:nvPicPr>
          <p:cNvPr id="18" name="Picture 17">
            <a:extLst>
              <a:ext uri="{FF2B5EF4-FFF2-40B4-BE49-F238E27FC236}">
                <a16:creationId xmlns:a16="http://schemas.microsoft.com/office/drawing/2014/main" id="{3A778314-9788-4A7E-A34C-F5E77C42D8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34611">
            <a:off x="7521413" y="3296155"/>
            <a:ext cx="2071606" cy="2071606"/>
          </a:xfrm>
          <a:prstGeom prst="rect">
            <a:avLst/>
          </a:prstGeom>
        </p:spPr>
      </p:pic>
      <p:pic>
        <p:nvPicPr>
          <p:cNvPr id="19" name="Picture 18">
            <a:extLst>
              <a:ext uri="{FF2B5EF4-FFF2-40B4-BE49-F238E27FC236}">
                <a16:creationId xmlns:a16="http://schemas.microsoft.com/office/drawing/2014/main" id="{1D36857F-0500-48D8-A4C0-12F5B7D8D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4611">
            <a:off x="7520911" y="-975253"/>
            <a:ext cx="2335300" cy="2335300"/>
          </a:xfrm>
          <a:prstGeom prst="rect">
            <a:avLst/>
          </a:prstGeom>
        </p:spPr>
      </p:pic>
      <p:pic>
        <p:nvPicPr>
          <p:cNvPr id="20" name="Picture 19">
            <a:extLst>
              <a:ext uri="{FF2B5EF4-FFF2-40B4-BE49-F238E27FC236}">
                <a16:creationId xmlns:a16="http://schemas.microsoft.com/office/drawing/2014/main" id="{DDB4F9E5-6B6E-4076-BC9D-5C73900C6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4611">
            <a:off x="8499173" y="995744"/>
            <a:ext cx="2335300" cy="2335300"/>
          </a:xfrm>
          <a:prstGeom prst="rect">
            <a:avLst/>
          </a:prstGeom>
        </p:spPr>
      </p:pic>
      <p:pic>
        <p:nvPicPr>
          <p:cNvPr id="3" name="2 Imagen"/>
          <p:cNvPicPr>
            <a:picLocks noChangeAspect="1"/>
          </p:cNvPicPr>
          <p:nvPr/>
        </p:nvPicPr>
        <p:blipFill rotWithShape="1">
          <a:blip r:embed="rId4">
            <a:extLst>
              <a:ext uri="{28A0092B-C50C-407E-A947-70E740481C1C}">
                <a14:useLocalDpi xmlns:a14="http://schemas.microsoft.com/office/drawing/2010/main" val="0"/>
              </a:ext>
            </a:extLst>
          </a:blip>
          <a:srcRect l="-1" r="51378"/>
          <a:stretch/>
        </p:blipFill>
        <p:spPr>
          <a:xfrm>
            <a:off x="0" y="-18211"/>
            <a:ext cx="12225260" cy="6894422"/>
          </a:xfrm>
          <a:prstGeom prst="rect">
            <a:avLst/>
          </a:prstGeom>
        </p:spPr>
      </p:pic>
      <p:sp>
        <p:nvSpPr>
          <p:cNvPr id="22" name="3 Rectángulo">
            <a:extLst>
              <a:ext uri="{FF2B5EF4-FFF2-40B4-BE49-F238E27FC236}">
                <a16:creationId xmlns:a16="http://schemas.microsoft.com/office/drawing/2014/main" id="{17EBF518-460A-4C2E-BEAC-B1142423CEAE}"/>
              </a:ext>
            </a:extLst>
          </p:cNvPr>
          <p:cNvSpPr/>
          <p:nvPr/>
        </p:nvSpPr>
        <p:spPr>
          <a:xfrm>
            <a:off x="24680" y="2239616"/>
            <a:ext cx="12192000" cy="2585323"/>
          </a:xfrm>
          <a:prstGeom prst="rect">
            <a:avLst/>
          </a:prstGeom>
          <a:solidFill>
            <a:srgbClr val="484742">
              <a:alpha val="78000"/>
            </a:srgbClr>
          </a:solidFill>
          <a:ln w="76200">
            <a:solidFill>
              <a:srgbClr val="8395AF"/>
            </a:solidFill>
            <a:prstDash val="solid"/>
          </a:ln>
        </p:spPr>
        <p:txBody>
          <a:bodyPr wrap="square">
            <a:spAutoFit/>
          </a:bodyPr>
          <a:lstStyle/>
          <a:p>
            <a:pPr algn="ctr"/>
            <a:r>
              <a:rPr lang="en-US" sz="5400">
                <a:solidFill>
                  <a:schemeClr val="bg1"/>
                </a:solidFill>
                <a:latin typeface="Aharoni" panose="02010803020104030203" pitchFamily="2" charset="-79"/>
                <a:cs typeface="Aharoni" panose="02010803020104030203" pitchFamily="2" charset="-79"/>
              </a:rPr>
              <a:t>Inspired </a:t>
            </a:r>
            <a:r>
              <a:rPr lang="en-US" sz="5400" dirty="0">
                <a:solidFill>
                  <a:schemeClr val="bg1"/>
                </a:solidFill>
                <a:latin typeface="Aharoni" panose="02010803020104030203" pitchFamily="2" charset="-79"/>
                <a:cs typeface="Aharoni" panose="02010803020104030203" pitchFamily="2" charset="-79"/>
              </a:rPr>
              <a:t>by South Korea’s culture of emphasizing the importance of the flow </a:t>
            </a:r>
            <a:r>
              <a:rPr lang="en-US" sz="5400">
                <a:solidFill>
                  <a:schemeClr val="bg1"/>
                </a:solidFill>
                <a:latin typeface="Aharoni" panose="02010803020104030203" pitchFamily="2" charset="-79"/>
                <a:cs typeface="Aharoni" panose="02010803020104030203" pitchFamily="2" charset="-79"/>
              </a:rPr>
              <a:t>of rivers…</a:t>
            </a:r>
            <a:endParaRPr lang="es-CO" sz="54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10562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3"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1+#ppt_w/2"/>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3"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1+#ppt_w/2"/>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circle(in)">
                                      <p:cBhvr>
                                        <p:cTn id="45" dur="20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3 Imagen">
            <a:extLst>
              <a:ext uri="{FF2B5EF4-FFF2-40B4-BE49-F238E27FC236}">
                <a16:creationId xmlns:a16="http://schemas.microsoft.com/office/drawing/2014/main" id="{C467F6EE-926D-4C2F-BC36-EEC4241F1EEE}"/>
              </a:ext>
            </a:extLst>
          </p:cNvPr>
          <p:cNvPicPr>
            <a:picLocks noChangeAspect="1"/>
          </p:cNvPicPr>
          <p:nvPr/>
        </p:nvPicPr>
        <p:blipFill rotWithShape="1">
          <a:blip r:embed="rId3">
            <a:extLst>
              <a:ext uri="{28A0092B-C50C-407E-A947-70E740481C1C}">
                <a14:useLocalDpi xmlns:a14="http://schemas.microsoft.com/office/drawing/2010/main" val="0"/>
              </a:ext>
            </a:extLst>
          </a:blip>
          <a:srcRect l="51117"/>
          <a:stretch/>
        </p:blipFill>
        <p:spPr>
          <a:xfrm>
            <a:off x="0" y="-171054"/>
            <a:ext cx="12225261" cy="7030197"/>
          </a:xfrm>
          <a:prstGeom prst="rect">
            <a:avLst/>
          </a:prstGeom>
        </p:spPr>
      </p:pic>
      <p:sp>
        <p:nvSpPr>
          <p:cNvPr id="22" name="3 Rectángulo">
            <a:extLst>
              <a:ext uri="{FF2B5EF4-FFF2-40B4-BE49-F238E27FC236}">
                <a16:creationId xmlns:a16="http://schemas.microsoft.com/office/drawing/2014/main" id="{DCC8D15A-B6DD-4361-9BAC-561CE3B0CDEE}"/>
              </a:ext>
            </a:extLst>
          </p:cNvPr>
          <p:cNvSpPr/>
          <p:nvPr/>
        </p:nvSpPr>
        <p:spPr>
          <a:xfrm>
            <a:off x="1" y="357778"/>
            <a:ext cx="12000656" cy="5972532"/>
          </a:xfrm>
          <a:prstGeom prst="flowChartTerminator">
            <a:avLst/>
          </a:prstGeom>
          <a:solidFill>
            <a:srgbClr val="484742">
              <a:alpha val="78000"/>
            </a:srgbClr>
          </a:solidFill>
          <a:ln w="76200">
            <a:solidFill>
              <a:srgbClr val="8395AF"/>
            </a:solidFill>
            <a:prstDash val="solid"/>
          </a:ln>
        </p:spPr>
        <p:txBody>
          <a:bodyPr wrap="square">
            <a:spAutoFit/>
          </a:bodyPr>
          <a:lstStyle/>
          <a:p>
            <a:pPr algn="ctr"/>
            <a:r>
              <a:rPr lang="en-CA" sz="5400">
                <a:solidFill>
                  <a:schemeClr val="bg1"/>
                </a:solidFill>
                <a:latin typeface="Aharoni" panose="02010803020104030203" pitchFamily="2" charset="-79"/>
                <a:cs typeface="Aharoni" panose="02010803020104030203" pitchFamily="2" charset="-79"/>
              </a:rPr>
              <a:t>…the paintings utilize Korea’s topographical features that create a flow and puddle of rain water in every street to fill the streets with color and life.</a:t>
            </a:r>
          </a:p>
        </p:txBody>
      </p:sp>
    </p:spTree>
    <p:extLst>
      <p:ext uri="{BB962C8B-B14F-4D97-AF65-F5344CB8AC3E}">
        <p14:creationId xmlns:p14="http://schemas.microsoft.com/office/powerpoint/2010/main" val="3478330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r="51509"/>
          <a:stretch/>
        </p:blipFill>
        <p:spPr>
          <a:xfrm>
            <a:off x="0" y="0"/>
            <a:ext cx="12192000" cy="6858000"/>
          </a:xfrm>
          <a:prstGeom prst="rect">
            <a:avLst/>
          </a:prstGeom>
        </p:spPr>
      </p:pic>
      <p:pic>
        <p:nvPicPr>
          <p:cNvPr id="3" name="2 Imagen"/>
          <p:cNvPicPr>
            <a:picLocks noChangeAspect="1"/>
          </p:cNvPicPr>
          <p:nvPr/>
        </p:nvPicPr>
        <p:blipFill rotWithShape="1">
          <a:blip r:embed="rId2">
            <a:extLst>
              <a:ext uri="{28A0092B-C50C-407E-A947-70E740481C1C}">
                <a14:useLocalDpi xmlns:a14="http://schemas.microsoft.com/office/drawing/2010/main" val="0"/>
              </a:ext>
            </a:extLst>
          </a:blip>
          <a:srcRect l="51505"/>
          <a:stretch/>
        </p:blipFill>
        <p:spPr>
          <a:xfrm>
            <a:off x="0" y="1"/>
            <a:ext cx="12192000" cy="6857999"/>
          </a:xfrm>
          <a:prstGeom prst="rect">
            <a:avLst/>
          </a:prstGeom>
        </p:spPr>
      </p:pic>
    </p:spTree>
    <p:extLst>
      <p:ext uri="{BB962C8B-B14F-4D97-AF65-F5344CB8AC3E}">
        <p14:creationId xmlns:p14="http://schemas.microsoft.com/office/powerpoint/2010/main" val="2260136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r="51505"/>
          <a:stretch/>
        </p:blipFill>
        <p:spPr>
          <a:xfrm>
            <a:off x="-633213" y="-1591399"/>
            <a:ext cx="13387730" cy="10040798"/>
          </a:xfrm>
          <a:prstGeom prst="rect">
            <a:avLst/>
          </a:prstGeom>
        </p:spPr>
      </p:pic>
    </p:spTree>
    <p:extLst>
      <p:ext uri="{BB962C8B-B14F-4D97-AF65-F5344CB8AC3E}">
        <p14:creationId xmlns:p14="http://schemas.microsoft.com/office/powerpoint/2010/main" val="2615407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rotWithShape="1">
          <a:blip r:embed="rId2">
            <a:extLst>
              <a:ext uri="{28A0092B-C50C-407E-A947-70E740481C1C}">
                <a14:useLocalDpi xmlns:a14="http://schemas.microsoft.com/office/drawing/2010/main" val="0"/>
              </a:ext>
            </a:extLst>
          </a:blip>
          <a:srcRect l="51316"/>
          <a:stretch/>
        </p:blipFill>
        <p:spPr>
          <a:xfrm>
            <a:off x="-633213" y="-1591399"/>
            <a:ext cx="13387729" cy="10040798"/>
          </a:xfrm>
          <a:prstGeom prst="rect">
            <a:avLst/>
          </a:prstGeom>
        </p:spPr>
      </p:pic>
    </p:spTree>
    <p:extLst>
      <p:ext uri="{BB962C8B-B14F-4D97-AF65-F5344CB8AC3E}">
        <p14:creationId xmlns:p14="http://schemas.microsoft.com/office/powerpoint/2010/main" val="284036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3" name="3 Rectángulo">
            <a:extLst>
              <a:ext uri="{FF2B5EF4-FFF2-40B4-BE49-F238E27FC236}">
                <a16:creationId xmlns:a16="http://schemas.microsoft.com/office/drawing/2014/main" id="{B8F03528-91C4-442B-BEA9-24B0021AFFC6}"/>
              </a:ext>
            </a:extLst>
          </p:cNvPr>
          <p:cNvSpPr/>
          <p:nvPr/>
        </p:nvSpPr>
        <p:spPr>
          <a:xfrm>
            <a:off x="0" y="7707"/>
            <a:ext cx="12192000" cy="3210401"/>
          </a:xfrm>
          <a:prstGeom prst="flowChartOffpageConnector">
            <a:avLst/>
          </a:prstGeom>
          <a:solidFill>
            <a:srgbClr val="484742">
              <a:alpha val="78000"/>
            </a:srgbClr>
          </a:solidFill>
          <a:ln w="76200">
            <a:solidFill>
              <a:srgbClr val="8395AF"/>
            </a:solidFill>
            <a:prstDash val="solid"/>
          </a:ln>
        </p:spPr>
        <p:txBody>
          <a:bodyPr wrap="square">
            <a:spAutoFit/>
          </a:bodyPr>
          <a:lstStyle/>
          <a:p>
            <a:pPr algn="ctr"/>
            <a:r>
              <a:rPr lang="en-CA" sz="5400" dirty="0">
                <a:solidFill>
                  <a:schemeClr val="bg1"/>
                </a:solidFill>
                <a:latin typeface="Aharoni" panose="02010803020104030203" pitchFamily="2" charset="-79"/>
                <a:cs typeface="Aharoni" panose="02010803020104030203" pitchFamily="2" charset="-79"/>
              </a:rPr>
              <a:t>So, get a ticket to Seoul and grab an umbrella, because rainy days are nowhere near depressing there!</a:t>
            </a:r>
          </a:p>
        </p:txBody>
      </p:sp>
      <p:pic>
        <p:nvPicPr>
          <p:cNvPr id="5" name="Picture 4">
            <a:extLst>
              <a:ext uri="{FF2B5EF4-FFF2-40B4-BE49-F238E27FC236}">
                <a16:creationId xmlns:a16="http://schemas.microsoft.com/office/drawing/2014/main" id="{21A4A84E-4481-4E27-BB4F-9924D3AE5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28" y="3371321"/>
            <a:ext cx="5170598" cy="2697141"/>
          </a:xfrm>
          <a:prstGeom prst="rect">
            <a:avLst/>
          </a:prstGeom>
        </p:spPr>
      </p:pic>
      <p:pic>
        <p:nvPicPr>
          <p:cNvPr id="7" name="Picture 6">
            <a:extLst>
              <a:ext uri="{FF2B5EF4-FFF2-40B4-BE49-F238E27FC236}">
                <a16:creationId xmlns:a16="http://schemas.microsoft.com/office/drawing/2014/main" id="{EE1096EE-B0A2-41CC-A34F-7C20031DE3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248" y="3208778"/>
            <a:ext cx="3456384" cy="3456384"/>
          </a:xfrm>
          <a:prstGeom prst="rect">
            <a:avLst/>
          </a:prstGeom>
        </p:spPr>
      </p:pic>
    </p:spTree>
    <p:extLst>
      <p:ext uri="{BB962C8B-B14F-4D97-AF65-F5344CB8AC3E}">
        <p14:creationId xmlns:p14="http://schemas.microsoft.com/office/powerpoint/2010/main" val="38463479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3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800" decel="100000"/>
                                        <p:tgtEl>
                                          <p:spTgt spid="5"/>
                                        </p:tgtEl>
                                      </p:cBhvr>
                                    </p:animEffect>
                                    <p:anim calcmode="lin" valueType="num">
                                      <p:cBhvr>
                                        <p:cTn id="12" dur="800" decel="100000" fill="hold"/>
                                        <p:tgtEl>
                                          <p:spTgt spid="5"/>
                                        </p:tgtEl>
                                        <p:attrNameLst>
                                          <p:attrName>style.rotation</p:attrName>
                                        </p:attrNameLst>
                                      </p:cBhvr>
                                      <p:tavLst>
                                        <p:tav tm="0">
                                          <p:val>
                                            <p:fltVal val="-90"/>
                                          </p:val>
                                        </p:tav>
                                        <p:tav tm="100000">
                                          <p:val>
                                            <p:fltVal val="0"/>
                                          </p:val>
                                        </p:tav>
                                      </p:tavLst>
                                    </p:anim>
                                    <p:anim calcmode="lin" valueType="num">
                                      <p:cBhvr>
                                        <p:cTn id="13" dur="800" decel="100000" fill="hold"/>
                                        <p:tgtEl>
                                          <p:spTgt spid="5"/>
                                        </p:tgtEl>
                                        <p:attrNameLst>
                                          <p:attrName>ppt_x</p:attrName>
                                        </p:attrNameLst>
                                      </p:cBhvr>
                                      <p:tavLst>
                                        <p:tav tm="0">
                                          <p:val>
                                            <p:strVal val="#ppt_x+0.4"/>
                                          </p:val>
                                        </p:tav>
                                        <p:tav tm="100000">
                                          <p:val>
                                            <p:strVal val="#ppt_x-0.05"/>
                                          </p:val>
                                        </p:tav>
                                      </p:tavLst>
                                    </p:anim>
                                    <p:anim calcmode="lin" valueType="num">
                                      <p:cBhvr>
                                        <p:cTn id="14" dur="800" decel="100000" fill="hold"/>
                                        <p:tgtEl>
                                          <p:spTgt spid="5"/>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562E8A-E0DE-4A1D-84C2-828123AE196A}"/>
              </a:ext>
            </a:extLst>
          </p:cNvPr>
          <p:cNvSpPr txBox="1">
            <a:spLocks/>
          </p:cNvSpPr>
          <p:nvPr/>
        </p:nvSpPr>
        <p:spPr>
          <a:xfrm>
            <a:off x="3951512" y="0"/>
            <a:ext cx="8395658" cy="20383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14000" b="0" i="1" u="none" strike="noStrike" kern="1200" cap="none" spc="0" normalizeH="0" baseline="0" noProof="0">
                <a:ln w="76200">
                  <a:solidFill>
                    <a:srgbClr val="FAF8F5"/>
                  </a:solidFill>
                </a:ln>
                <a:solidFill>
                  <a:srgbClr val="010A09"/>
                </a:solidFill>
                <a:effectLst>
                  <a:glow rad="228600">
                    <a:srgbClr val="8CEEDD">
                      <a:alpha val="40000"/>
                    </a:srgbClr>
                  </a:glow>
                </a:effectLst>
                <a:uLnTx/>
                <a:uFillTx/>
                <a:latin typeface="Aharoni" panose="02010803020104030203" pitchFamily="2" charset="-79"/>
                <a:ea typeface="+mj-ea"/>
                <a:cs typeface="Aharoni" panose="02010803020104030203" pitchFamily="2" charset="-79"/>
              </a:rPr>
              <a:t>REVIEW</a:t>
            </a:r>
            <a:endParaRPr kumimoji="0" lang="en-CA" sz="14000" b="0" i="1" u="none" strike="noStrike" kern="1200" cap="none" spc="0" normalizeH="0" baseline="0" noProof="0" dirty="0">
              <a:ln w="76200">
                <a:solidFill>
                  <a:srgbClr val="FAF8F5"/>
                </a:solidFill>
              </a:ln>
              <a:solidFill>
                <a:srgbClr val="010A09"/>
              </a:solidFill>
              <a:effectLst>
                <a:glow rad="228600">
                  <a:srgbClr val="8CEEDD">
                    <a:alpha val="40000"/>
                  </a:srgbClr>
                </a:glow>
              </a:effectLst>
              <a:uLnTx/>
              <a:uFillTx/>
              <a:latin typeface="Aharoni" panose="02010803020104030203" pitchFamily="2" charset="-79"/>
              <a:ea typeface="+mj-ea"/>
              <a:cs typeface="Aharoni" panose="02010803020104030203" pitchFamily="2" charset="-79"/>
            </a:endParaRPr>
          </a:p>
        </p:txBody>
      </p:sp>
    </p:spTree>
    <p:extLst>
      <p:ext uri="{BB962C8B-B14F-4D97-AF65-F5344CB8AC3E}">
        <p14:creationId xmlns:p14="http://schemas.microsoft.com/office/powerpoint/2010/main" val="9314381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865" y="-43443"/>
            <a:ext cx="13387730" cy="6944886"/>
          </a:xfrm>
          <a:prstGeom prst="rect">
            <a:avLst/>
          </a:prstGeom>
        </p:spPr>
      </p:pic>
      <p:sp>
        <p:nvSpPr>
          <p:cNvPr id="2" name="1 Rectángulo"/>
          <p:cNvSpPr/>
          <p:nvPr/>
        </p:nvSpPr>
        <p:spPr>
          <a:xfrm>
            <a:off x="-2472952" y="2105561"/>
            <a:ext cx="17785976" cy="2646878"/>
          </a:xfrm>
          <a:prstGeom prst="rect">
            <a:avLst/>
          </a:prstGeom>
          <a:noFill/>
        </p:spPr>
        <p:txBody>
          <a:bodyPr wrap="square">
            <a:spAutoFit/>
          </a:bodyPr>
          <a:lstStyle/>
          <a:p>
            <a:pPr algn="ctr"/>
            <a:r>
              <a:rPr lang="es-CO" sz="16600" b="1" dirty="0">
                <a:ln w="57150">
                  <a:solidFill>
                    <a:srgbClr val="F5B60F"/>
                  </a:solidFill>
                </a:ln>
                <a:solidFill>
                  <a:srgbClr val="51C0AB"/>
                </a:solidFill>
                <a:latin typeface="Rage Italic" panose="03070502040507070304" pitchFamily="66" charset="0"/>
                <a:cs typeface="Aharoni" panose="02010803020104030203" pitchFamily="2" charset="-79"/>
              </a:rPr>
              <a:t>Legible </a:t>
            </a:r>
            <a:r>
              <a:rPr lang="es-CO" sz="16600" b="1" dirty="0" err="1">
                <a:ln w="57150">
                  <a:solidFill>
                    <a:srgbClr val="F5B60F"/>
                  </a:solidFill>
                </a:ln>
                <a:solidFill>
                  <a:srgbClr val="51C0AB"/>
                </a:solidFill>
                <a:latin typeface="Rage Italic" panose="03070502040507070304" pitchFamily="66" charset="0"/>
                <a:cs typeface="Aharoni" panose="02010803020104030203" pitchFamily="2" charset="-79"/>
              </a:rPr>
              <a:t>Graffiti</a:t>
            </a:r>
            <a:r>
              <a:rPr lang="es-CO" sz="2400" b="1" dirty="0">
                <a:ln w="57150">
                  <a:solidFill>
                    <a:srgbClr val="F5B60F"/>
                  </a:solidFill>
                </a:ln>
                <a:solidFill>
                  <a:srgbClr val="51C0AB"/>
                </a:solidFill>
                <a:latin typeface="Rage Italic" panose="03070502040507070304" pitchFamily="66" charset="0"/>
              </a:rPr>
              <a:t> </a:t>
            </a:r>
          </a:p>
        </p:txBody>
      </p:sp>
    </p:spTree>
    <p:extLst>
      <p:ext uri="{BB962C8B-B14F-4D97-AF65-F5344CB8AC3E}">
        <p14:creationId xmlns:p14="http://schemas.microsoft.com/office/powerpoint/2010/main" val="1301861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865" y="-43443"/>
            <a:ext cx="13387730" cy="6944886"/>
          </a:xfrm>
          <a:prstGeom prst="rect">
            <a:avLst/>
          </a:prstGeom>
        </p:spPr>
      </p:pic>
      <p:sp>
        <p:nvSpPr>
          <p:cNvPr id="2" name="1 Rectángulo"/>
          <p:cNvSpPr/>
          <p:nvPr/>
        </p:nvSpPr>
        <p:spPr>
          <a:xfrm>
            <a:off x="-597865" y="-43443"/>
            <a:ext cx="13387729" cy="7522676"/>
          </a:xfrm>
          <a:prstGeom prst="rect">
            <a:avLst/>
          </a:prstGeom>
          <a:solidFill>
            <a:srgbClr val="3D3529">
              <a:alpha val="62000"/>
            </a:srgbClr>
          </a:solidFill>
        </p:spPr>
        <p:txBody>
          <a:bodyPr wrap="square">
            <a:spAutoFit/>
          </a:bodyPr>
          <a:lstStyle/>
          <a:p>
            <a:pPr algn="ctr"/>
            <a:r>
              <a:rPr lang="es-CO" sz="23900" b="1" dirty="0">
                <a:ln w="57150">
                  <a:solidFill>
                    <a:srgbClr val="D74906"/>
                  </a:solidFill>
                </a:ln>
                <a:solidFill>
                  <a:srgbClr val="FFC000"/>
                </a:solidFill>
                <a:latin typeface="Aharoni" panose="02010803020104030203" pitchFamily="2" charset="-79"/>
                <a:cs typeface="Aharoni" panose="02010803020104030203" pitchFamily="2" charset="-79"/>
              </a:rPr>
              <a:t>Legible</a:t>
            </a:r>
            <a:r>
              <a:rPr lang="es-CO" sz="23900" b="1" dirty="0">
                <a:ln w="57150">
                  <a:solidFill>
                    <a:srgbClr val="D74906"/>
                  </a:solidFill>
                </a:ln>
                <a:solidFill>
                  <a:srgbClr val="3D3529"/>
                </a:solidFill>
                <a:latin typeface="Aharoni" panose="02010803020104030203" pitchFamily="2" charset="-79"/>
                <a:cs typeface="Aharoni" panose="02010803020104030203" pitchFamily="2" charset="-79"/>
              </a:rPr>
              <a:t> </a:t>
            </a:r>
          </a:p>
          <a:p>
            <a:pPr algn="ctr"/>
            <a:r>
              <a:rPr lang="es-CO" sz="23900" b="1" dirty="0" err="1">
                <a:ln w="57150">
                  <a:solidFill>
                    <a:srgbClr val="D74906"/>
                  </a:solidFill>
                </a:ln>
                <a:solidFill>
                  <a:srgbClr val="FFC000"/>
                </a:solidFill>
                <a:latin typeface="Aharoni" panose="02010803020104030203" pitchFamily="2" charset="-79"/>
                <a:cs typeface="Aharoni" panose="02010803020104030203" pitchFamily="2" charset="-79"/>
              </a:rPr>
              <a:t>Graffiti</a:t>
            </a:r>
            <a:r>
              <a:rPr lang="es-CO" sz="3200" b="1" dirty="0">
                <a:ln w="57150">
                  <a:solidFill>
                    <a:srgbClr val="D74906"/>
                  </a:solidFill>
                </a:ln>
                <a:solidFill>
                  <a:srgbClr val="3D3529"/>
                </a:solidFill>
              </a:rPr>
              <a:t> </a:t>
            </a:r>
          </a:p>
        </p:txBody>
      </p:sp>
    </p:spTree>
    <p:extLst>
      <p:ext uri="{BB962C8B-B14F-4D97-AF65-F5344CB8AC3E}">
        <p14:creationId xmlns:p14="http://schemas.microsoft.com/office/powerpoint/2010/main" val="2643802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001BE0-2F89-4FD8-9FA6-EF3AD14E99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3 Rectángulo">
            <a:extLst>
              <a:ext uri="{FF2B5EF4-FFF2-40B4-BE49-F238E27FC236}">
                <a16:creationId xmlns:a16="http://schemas.microsoft.com/office/drawing/2014/main" id="{1A4937A8-B365-40E4-B12E-BC91D206AEF6}"/>
              </a:ext>
            </a:extLst>
          </p:cNvPr>
          <p:cNvSpPr/>
          <p:nvPr/>
        </p:nvSpPr>
        <p:spPr>
          <a:xfrm>
            <a:off x="4735" y="1628800"/>
            <a:ext cx="12191999" cy="3046988"/>
          </a:xfrm>
          <a:prstGeom prst="rect">
            <a:avLst/>
          </a:prstGeom>
          <a:solidFill>
            <a:schemeClr val="tx1">
              <a:alpha val="56000"/>
            </a:schemeClr>
          </a:solidFill>
          <a:ln w="76200">
            <a:noFill/>
            <a:prstDash val="solid"/>
          </a:ln>
        </p:spPr>
        <p:txBody>
          <a:bodyPr wrap="square">
            <a:spAutoFit/>
          </a:bodyPr>
          <a:lstStyle/>
          <a:p>
            <a:pPr algn="ctr"/>
            <a:r>
              <a:rPr lang="en-CA" sz="9600">
                <a:ln>
                  <a:solidFill>
                    <a:schemeClr val="tx1">
                      <a:lumMod val="95000"/>
                      <a:lumOff val="5000"/>
                    </a:schemeClr>
                  </a:solidFill>
                </a:ln>
                <a:solidFill>
                  <a:schemeClr val="bg1">
                    <a:lumMod val="85000"/>
                  </a:schemeClr>
                </a:solidFill>
                <a:latin typeface="Aharoni" panose="02010803020104030203" pitchFamily="2" charset="-79"/>
                <a:cs typeface="Aharoni" panose="02010803020104030203" pitchFamily="2" charset="-79"/>
              </a:rPr>
              <a:t>Graffiti can be beautiful or ugly…</a:t>
            </a:r>
          </a:p>
        </p:txBody>
      </p:sp>
    </p:spTree>
    <p:extLst>
      <p:ext uri="{BB962C8B-B14F-4D97-AF65-F5344CB8AC3E}">
        <p14:creationId xmlns:p14="http://schemas.microsoft.com/office/powerpoint/2010/main" val="54405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42775-3271-49AD-8E0B-02152E750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80" y="-998351"/>
            <a:ext cx="13274160" cy="8854702"/>
          </a:xfrm>
          <a:prstGeom prst="rect">
            <a:avLst/>
          </a:prstGeom>
        </p:spPr>
      </p:pic>
      <p:sp>
        <p:nvSpPr>
          <p:cNvPr id="4" name="3 Rectángulo">
            <a:extLst>
              <a:ext uri="{FF2B5EF4-FFF2-40B4-BE49-F238E27FC236}">
                <a16:creationId xmlns:a16="http://schemas.microsoft.com/office/drawing/2014/main" id="{1A4937A8-B365-40E4-B12E-BC91D206AEF6}"/>
              </a:ext>
            </a:extLst>
          </p:cNvPr>
          <p:cNvSpPr/>
          <p:nvPr/>
        </p:nvSpPr>
        <p:spPr>
          <a:xfrm>
            <a:off x="203683" y="1720840"/>
            <a:ext cx="11784633" cy="3416320"/>
          </a:xfrm>
          <a:prstGeom prst="rect">
            <a:avLst/>
          </a:prstGeom>
          <a:solidFill>
            <a:schemeClr val="tx1">
              <a:alpha val="90000"/>
            </a:schemeClr>
          </a:solidFill>
          <a:ln w="76200">
            <a:noFill/>
            <a:prstDash val="solid"/>
          </a:ln>
        </p:spPr>
        <p:txBody>
          <a:bodyPr wrap="square">
            <a:spAutoFit/>
          </a:bodyPr>
          <a:lstStyle/>
          <a:p>
            <a:pPr algn="ctr"/>
            <a:r>
              <a:rPr lang="en-CA" sz="5400">
                <a:solidFill>
                  <a:schemeClr val="bg1"/>
                </a:solidFill>
                <a:latin typeface="Aharoni" panose="02010803020104030203" pitchFamily="2" charset="-79"/>
                <a:cs typeface="Aharoni" panose="02010803020104030203" pitchFamily="2" charset="-79"/>
              </a:rPr>
              <a:t>…but when it comes to tagging - most people would probably agree that it's the most hideous type of street art. </a:t>
            </a:r>
          </a:p>
        </p:txBody>
      </p:sp>
    </p:spTree>
    <p:extLst>
      <p:ext uri="{BB962C8B-B14F-4D97-AF65-F5344CB8AC3E}">
        <p14:creationId xmlns:p14="http://schemas.microsoft.com/office/powerpoint/2010/main" val="33823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17998B-0ABC-4D68-A45D-330357FE5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7" name="Picture 6">
            <a:extLst>
              <a:ext uri="{FF2B5EF4-FFF2-40B4-BE49-F238E27FC236}">
                <a16:creationId xmlns:a16="http://schemas.microsoft.com/office/drawing/2014/main" id="{4484A5D2-4929-4776-A428-D14FC6F1A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0829" y="-65314"/>
            <a:ext cx="6858000" cy="6858000"/>
          </a:xfrm>
          <a:prstGeom prst="rect">
            <a:avLst/>
          </a:prstGeom>
        </p:spPr>
      </p:pic>
      <p:pic>
        <p:nvPicPr>
          <p:cNvPr id="9" name="Picture 8">
            <a:extLst>
              <a:ext uri="{FF2B5EF4-FFF2-40B4-BE49-F238E27FC236}">
                <a16:creationId xmlns:a16="http://schemas.microsoft.com/office/drawing/2014/main" id="{D0D93687-DB33-4C4E-B670-02B974491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2124" y="-27384"/>
            <a:ext cx="6858000" cy="6858000"/>
          </a:xfrm>
          <a:prstGeom prst="rect">
            <a:avLst/>
          </a:prstGeom>
        </p:spPr>
      </p:pic>
      <p:sp>
        <p:nvSpPr>
          <p:cNvPr id="4" name="3 Rectángulo">
            <a:extLst>
              <a:ext uri="{FF2B5EF4-FFF2-40B4-BE49-F238E27FC236}">
                <a16:creationId xmlns:a16="http://schemas.microsoft.com/office/drawing/2014/main" id="{1A4937A8-B365-40E4-B12E-BC91D206AEF6}"/>
              </a:ext>
            </a:extLst>
          </p:cNvPr>
          <p:cNvSpPr/>
          <p:nvPr/>
        </p:nvSpPr>
        <p:spPr>
          <a:xfrm>
            <a:off x="-573124" y="1536174"/>
            <a:ext cx="13713564" cy="3785652"/>
          </a:xfrm>
          <a:prstGeom prst="rect">
            <a:avLst/>
          </a:prstGeom>
          <a:solidFill>
            <a:srgbClr val="CDBDC4">
              <a:alpha val="74000"/>
            </a:srgbClr>
          </a:solidFill>
          <a:ln w="76200">
            <a:noFill/>
            <a:prstDash val="solid"/>
          </a:ln>
        </p:spPr>
        <p:txBody>
          <a:bodyPr wrap="square">
            <a:spAutoFit/>
          </a:bodyPr>
          <a:lstStyle/>
          <a:p>
            <a:pPr algn="ctr"/>
            <a:r>
              <a:rPr lang="en-CA" sz="8000">
                <a:latin typeface="Aharoni" panose="02010803020104030203" pitchFamily="2" charset="-79"/>
                <a:cs typeface="Aharoni" panose="02010803020104030203" pitchFamily="2" charset="-79"/>
              </a:rPr>
              <a:t>And what's even more annoying - it's almost always </a:t>
            </a:r>
            <a:r>
              <a:rPr lang="en-CA" sz="8000">
                <a:latin typeface="Kunstler Script" panose="030304020206070D0D06" pitchFamily="66" charset="0"/>
                <a:cs typeface="Aharoni" panose="02010803020104030203" pitchFamily="2" charset="-79"/>
              </a:rPr>
              <a:t>illegible</a:t>
            </a:r>
            <a:r>
              <a:rPr lang="en-CA" sz="8000">
                <a:latin typeface="Aharoni" panose="02010803020104030203" pitchFamily="2" charset="-79"/>
                <a:cs typeface="Aharoni" panose="02010803020104030203" pitchFamily="2" charset="-79"/>
              </a:rPr>
              <a:t>.</a:t>
            </a:r>
          </a:p>
        </p:txBody>
      </p:sp>
    </p:spTree>
    <p:extLst>
      <p:ext uri="{BB962C8B-B14F-4D97-AF65-F5344CB8AC3E}">
        <p14:creationId xmlns:p14="http://schemas.microsoft.com/office/powerpoint/2010/main" val="69320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503291" y="-1433960"/>
            <a:ext cx="13144027" cy="9783337"/>
          </a:xfrm>
          <a:prstGeom prst="rect">
            <a:avLst/>
          </a:prstGeom>
        </p:spPr>
      </p:pic>
      <p:pic>
        <p:nvPicPr>
          <p:cNvPr id="3" name="2 Imagen"/>
          <p:cNvPicPr>
            <a:picLocks noChangeAspect="1"/>
          </p:cNvPicPr>
          <p:nvPr/>
        </p:nvPicPr>
        <p:blipFill rotWithShape="1">
          <a:blip r:embed="rId2">
            <a:extLst>
              <a:ext uri="{28A0092B-C50C-407E-A947-70E740481C1C}">
                <a14:useLocalDpi xmlns:a14="http://schemas.microsoft.com/office/drawing/2010/main" val="0"/>
              </a:ext>
            </a:extLst>
          </a:blip>
          <a:srcRect t="50000"/>
          <a:stretch/>
        </p:blipFill>
        <p:spPr>
          <a:xfrm>
            <a:off x="-503292" y="-1073921"/>
            <a:ext cx="13144027" cy="9783337"/>
          </a:xfrm>
          <a:prstGeom prst="rect">
            <a:avLst/>
          </a:prstGeom>
        </p:spPr>
      </p:pic>
      <p:sp>
        <p:nvSpPr>
          <p:cNvPr id="5" name="3 Rectángulo">
            <a:extLst>
              <a:ext uri="{FF2B5EF4-FFF2-40B4-BE49-F238E27FC236}">
                <a16:creationId xmlns:a16="http://schemas.microsoft.com/office/drawing/2014/main" id="{6A3CE2BA-1F5F-44B3-AF25-A2C48FA73D8C}"/>
              </a:ext>
            </a:extLst>
          </p:cNvPr>
          <p:cNvSpPr/>
          <p:nvPr/>
        </p:nvSpPr>
        <p:spPr>
          <a:xfrm>
            <a:off x="620793" y="0"/>
            <a:ext cx="10371751" cy="1949172"/>
          </a:xfrm>
          <a:prstGeom prst="flowChartOffpageConnector">
            <a:avLst/>
          </a:prstGeom>
          <a:solidFill>
            <a:srgbClr val="023D89">
              <a:alpha val="82000"/>
            </a:srgbClr>
          </a:solidFill>
          <a:ln w="76200">
            <a:solidFill>
              <a:schemeClr val="bg1"/>
            </a:solidFill>
            <a:prstDash val="solid"/>
          </a:ln>
        </p:spPr>
        <p:txBody>
          <a:bodyPr wrap="square">
            <a:spAutoFit/>
          </a:bodyPr>
          <a:lstStyle/>
          <a:p>
            <a:pPr algn="ctr"/>
            <a:r>
              <a:rPr lang="en-CA" sz="4800">
                <a:solidFill>
                  <a:schemeClr val="bg1"/>
                </a:solidFill>
                <a:latin typeface="Aharoni" panose="02010803020104030203" pitchFamily="2" charset="-79"/>
                <a:cs typeface="Aharoni" panose="02010803020104030203" pitchFamily="2" charset="-79"/>
              </a:rPr>
              <a:t>Mathieu Tremblin is a French artist who decided to fix this.</a:t>
            </a:r>
          </a:p>
        </p:txBody>
      </p:sp>
    </p:spTree>
    <p:extLst>
      <p:ext uri="{BB962C8B-B14F-4D97-AF65-F5344CB8AC3E}">
        <p14:creationId xmlns:p14="http://schemas.microsoft.com/office/powerpoint/2010/main" val="13812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rotWithShape="1">
          <a:blip r:embed="rId2">
            <a:extLst>
              <a:ext uri="{28A0092B-C50C-407E-A947-70E740481C1C}">
                <a14:useLocalDpi xmlns:a14="http://schemas.microsoft.com/office/drawing/2010/main" val="0"/>
              </a:ext>
            </a:extLst>
          </a:blip>
          <a:srcRect b="51667"/>
          <a:stretch/>
        </p:blipFill>
        <p:spPr>
          <a:xfrm>
            <a:off x="0" y="0"/>
            <a:ext cx="12192000" cy="6879650"/>
          </a:xfrm>
          <a:prstGeom prst="rect">
            <a:avLst/>
          </a:prstGeom>
        </p:spPr>
      </p:pic>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t="50000"/>
          <a:stretch/>
        </p:blipFill>
        <p:spPr>
          <a:xfrm>
            <a:off x="0" y="-19472"/>
            <a:ext cx="12192000" cy="6899122"/>
          </a:xfrm>
          <a:prstGeom prst="rect">
            <a:avLst/>
          </a:prstGeom>
        </p:spPr>
      </p:pic>
      <p:sp>
        <p:nvSpPr>
          <p:cNvPr id="5" name="3 Rectángulo">
            <a:extLst>
              <a:ext uri="{FF2B5EF4-FFF2-40B4-BE49-F238E27FC236}">
                <a16:creationId xmlns:a16="http://schemas.microsoft.com/office/drawing/2014/main" id="{1EA638DC-856D-4AA2-8163-0CEC582EE098}"/>
              </a:ext>
            </a:extLst>
          </p:cNvPr>
          <p:cNvSpPr/>
          <p:nvPr/>
        </p:nvSpPr>
        <p:spPr>
          <a:xfrm>
            <a:off x="980833" y="0"/>
            <a:ext cx="10371751" cy="1949172"/>
          </a:xfrm>
          <a:prstGeom prst="flowChartOffpageConnector">
            <a:avLst/>
          </a:prstGeom>
          <a:solidFill>
            <a:srgbClr val="E874A1"/>
          </a:solidFill>
          <a:ln w="76200">
            <a:solidFill>
              <a:schemeClr val="bg1"/>
            </a:solidFill>
            <a:prstDash val="solid"/>
          </a:ln>
        </p:spPr>
        <p:txBody>
          <a:bodyPr wrap="square">
            <a:spAutoFit/>
          </a:bodyPr>
          <a:lstStyle/>
          <a:p>
            <a:pPr algn="ctr"/>
            <a:r>
              <a:rPr lang="en-CA" sz="4800">
                <a:ln>
                  <a:solidFill>
                    <a:schemeClr val="tx1"/>
                  </a:solidFill>
                </a:ln>
                <a:solidFill>
                  <a:schemeClr val="bg1"/>
                </a:solidFill>
                <a:latin typeface="Aharoni" panose="02010803020104030203" pitchFamily="2" charset="-79"/>
                <a:cs typeface="Aharoni" panose="02010803020104030203" pitchFamily="2" charset="-79"/>
              </a:rPr>
              <a:t>He paints over the ugly graffiti and makes them legible.</a:t>
            </a:r>
          </a:p>
        </p:txBody>
      </p:sp>
    </p:spTree>
    <p:extLst>
      <p:ext uri="{BB962C8B-B14F-4D97-AF65-F5344CB8AC3E}">
        <p14:creationId xmlns:p14="http://schemas.microsoft.com/office/powerpoint/2010/main" val="105579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0C7C0"/>
        </a:solidFill>
        <a:effectLst/>
      </p:bgPr>
    </p:bg>
    <p:spTree>
      <p:nvGrpSpPr>
        <p:cNvPr id="1" name=""/>
        <p:cNvGrpSpPr/>
        <p:nvPr/>
      </p:nvGrpSpPr>
      <p:grpSpPr>
        <a:xfrm>
          <a:off x="0" y="0"/>
          <a:ext cx="0" cy="0"/>
          <a:chOff x="0" y="0"/>
          <a:chExt cx="0" cy="0"/>
        </a:xfrm>
      </p:grpSpPr>
      <p:pic>
        <p:nvPicPr>
          <p:cNvPr id="3" name="2 Imagen"/>
          <p:cNvPicPr>
            <a:picLocks noChangeAspect="1"/>
          </p:cNvPicPr>
          <p:nvPr/>
        </p:nvPicPr>
        <p:blipFill rotWithShape="1">
          <a:blip r:embed="rId2">
            <a:extLst>
              <a:ext uri="{28A0092B-C50C-407E-A947-70E740481C1C}">
                <a14:useLocalDpi xmlns:a14="http://schemas.microsoft.com/office/drawing/2010/main" val="0"/>
              </a:ext>
            </a:extLst>
          </a:blip>
          <a:srcRect b="52184"/>
          <a:stretch/>
        </p:blipFill>
        <p:spPr>
          <a:xfrm>
            <a:off x="67" y="30223"/>
            <a:ext cx="12191933" cy="6827777"/>
          </a:xfrm>
          <a:prstGeom prst="rect">
            <a:avLst/>
          </a:prstGeom>
        </p:spPr>
      </p:pic>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t="50000"/>
          <a:stretch/>
        </p:blipFill>
        <p:spPr>
          <a:xfrm>
            <a:off x="26640" y="-2637"/>
            <a:ext cx="12165293" cy="6860637"/>
          </a:xfrm>
          <a:prstGeom prst="rect">
            <a:avLst/>
          </a:prstGeom>
        </p:spPr>
      </p:pic>
      <p:sp>
        <p:nvSpPr>
          <p:cNvPr id="4" name="3 Rectángulo">
            <a:extLst>
              <a:ext uri="{FF2B5EF4-FFF2-40B4-BE49-F238E27FC236}">
                <a16:creationId xmlns:a16="http://schemas.microsoft.com/office/drawing/2014/main" id="{56B438A3-350C-4AD0-8EDF-415EFC6C3E15}"/>
              </a:ext>
            </a:extLst>
          </p:cNvPr>
          <p:cNvSpPr/>
          <p:nvPr/>
        </p:nvSpPr>
        <p:spPr>
          <a:xfrm>
            <a:off x="7988087" y="30020"/>
            <a:ext cx="4151784" cy="6000393"/>
          </a:xfrm>
          <a:prstGeom prst="flowChartOffpageConnector">
            <a:avLst/>
          </a:prstGeom>
          <a:solidFill>
            <a:srgbClr val="B58671">
              <a:alpha val="82000"/>
            </a:srgbClr>
          </a:solidFill>
          <a:ln w="76200">
            <a:solidFill>
              <a:schemeClr val="bg1"/>
            </a:solidFill>
            <a:prstDash val="solid"/>
          </a:ln>
        </p:spPr>
        <p:txBody>
          <a:bodyPr wrap="square">
            <a:spAutoFit/>
          </a:bodyPr>
          <a:lstStyle/>
          <a:p>
            <a:pPr algn="ctr"/>
            <a:r>
              <a:rPr lang="en-CA" sz="4400">
                <a:ln>
                  <a:solidFill>
                    <a:schemeClr val="tx1"/>
                  </a:solidFill>
                </a:ln>
                <a:solidFill>
                  <a:schemeClr val="bg1"/>
                </a:solidFill>
                <a:latin typeface="Aharoni" panose="02010803020104030203" pitchFamily="2" charset="-79"/>
                <a:cs typeface="Aharoni" panose="02010803020104030203" pitchFamily="2" charset="-79"/>
              </a:rPr>
              <a:t>Tremblin’s interventions are a celebration of graffiti tags rather than a critique.</a:t>
            </a:r>
          </a:p>
        </p:txBody>
      </p:sp>
    </p:spTree>
    <p:extLst>
      <p:ext uri="{BB962C8B-B14F-4D97-AF65-F5344CB8AC3E}">
        <p14:creationId xmlns:p14="http://schemas.microsoft.com/office/powerpoint/2010/main" val="337554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b="49601"/>
          <a:stretch/>
        </p:blipFill>
        <p:spPr>
          <a:xfrm>
            <a:off x="-476014" y="-1501732"/>
            <a:ext cx="13144027" cy="9861464"/>
          </a:xfrm>
          <a:prstGeom prst="rect">
            <a:avLst/>
          </a:prstGeom>
        </p:spPr>
      </p:pic>
    </p:spTree>
    <p:extLst>
      <p:ext uri="{BB962C8B-B14F-4D97-AF65-F5344CB8AC3E}">
        <p14:creationId xmlns:p14="http://schemas.microsoft.com/office/powerpoint/2010/main" val="1505800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t="51451" b="-1"/>
          <a:stretch/>
        </p:blipFill>
        <p:spPr>
          <a:xfrm>
            <a:off x="-476014" y="-1320881"/>
            <a:ext cx="13144027" cy="9499763"/>
          </a:xfrm>
          <a:prstGeom prst="rect">
            <a:avLst/>
          </a:prstGeom>
        </p:spPr>
      </p:pic>
      <p:sp>
        <p:nvSpPr>
          <p:cNvPr id="6" name="3 Rectángulo">
            <a:extLst>
              <a:ext uri="{FF2B5EF4-FFF2-40B4-BE49-F238E27FC236}">
                <a16:creationId xmlns:a16="http://schemas.microsoft.com/office/drawing/2014/main" id="{D7E035C5-BB66-4C0B-80B2-FA89B74518BA}"/>
              </a:ext>
            </a:extLst>
          </p:cNvPr>
          <p:cNvSpPr/>
          <p:nvPr/>
        </p:nvSpPr>
        <p:spPr>
          <a:xfrm>
            <a:off x="5138" y="1307842"/>
            <a:ext cx="6547927" cy="4247317"/>
          </a:xfrm>
          <a:prstGeom prst="homePlate">
            <a:avLst>
              <a:gd name="adj" fmla="val 19978"/>
            </a:avLst>
          </a:prstGeom>
          <a:solidFill>
            <a:srgbClr val="E1D64C">
              <a:alpha val="78000"/>
            </a:srgbClr>
          </a:solidFill>
          <a:ln w="104775">
            <a:solidFill>
              <a:srgbClr val="11161E"/>
            </a:solidFill>
            <a:prstDash val="solid"/>
          </a:ln>
        </p:spPr>
        <p:txBody>
          <a:bodyPr wrap="square">
            <a:spAutoFit/>
          </a:bodyPr>
          <a:lstStyle/>
          <a:p>
            <a:pPr algn="ctr"/>
            <a:r>
              <a:rPr lang="en-CA" sz="5400">
                <a:ln w="28575">
                  <a:solidFill>
                    <a:schemeClr val="tx1"/>
                  </a:solidFill>
                </a:ln>
                <a:solidFill>
                  <a:schemeClr val="bg1"/>
                </a:solidFill>
                <a:latin typeface="Aharoni" panose="02010803020104030203" pitchFamily="2" charset="-79"/>
                <a:cs typeface="Aharoni" panose="02010803020104030203" pitchFamily="2" charset="-79"/>
              </a:rPr>
              <a:t>His work makes </a:t>
            </a:r>
          </a:p>
          <a:p>
            <a:pPr algn="ctr"/>
            <a:r>
              <a:rPr lang="en-CA" sz="5400">
                <a:ln w="28575">
                  <a:solidFill>
                    <a:schemeClr val="tx1"/>
                  </a:solidFill>
                </a:ln>
                <a:solidFill>
                  <a:schemeClr val="bg1"/>
                </a:solidFill>
                <a:latin typeface="Aharoni" panose="02010803020104030203" pitchFamily="2" charset="-79"/>
                <a:cs typeface="Aharoni" panose="02010803020104030203" pitchFamily="2" charset="-79"/>
              </a:rPr>
              <a:t>a city more energetic, poetic and open to art evolution.</a:t>
            </a:r>
          </a:p>
        </p:txBody>
      </p:sp>
    </p:spTree>
    <p:extLst>
      <p:ext uri="{BB962C8B-B14F-4D97-AF65-F5344CB8AC3E}">
        <p14:creationId xmlns:p14="http://schemas.microsoft.com/office/powerpoint/2010/main" val="3252164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792" y="1268761"/>
            <a:ext cx="3774228" cy="4937949"/>
          </a:xfrm>
          <a:prstGeom prst="rect">
            <a:avLst/>
          </a:prstGeom>
        </p:spPr>
      </p:pic>
      <p:sp>
        <p:nvSpPr>
          <p:cNvPr id="5" name="4 Título"/>
          <p:cNvSpPr>
            <a:spLocks noGrp="1"/>
          </p:cNvSpPr>
          <p:nvPr>
            <p:ph type="title"/>
          </p:nvPr>
        </p:nvSpPr>
        <p:spPr/>
        <p:txBody>
          <a:bodyPr/>
          <a:lstStyle/>
          <a:p>
            <a:r>
              <a:rPr lang="es-CO" dirty="0" err="1">
                <a:solidFill>
                  <a:schemeClr val="bg1"/>
                </a:solidFill>
                <a:latin typeface="Matura MT Script Capitals" panose="03020802060602070202" pitchFamily="66" charset="0"/>
              </a:rPr>
              <a:t>Mr</a:t>
            </a:r>
            <a:r>
              <a:rPr lang="es-CO" dirty="0">
                <a:solidFill>
                  <a:schemeClr val="bg1"/>
                </a:solidFill>
                <a:latin typeface="Matura MT Script Capitals" panose="03020802060602070202" pitchFamily="66" charset="0"/>
              </a:rPr>
              <a:t> A19</a:t>
            </a:r>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905" y="3785157"/>
            <a:ext cx="1938675" cy="2536433"/>
          </a:xfrm>
          <a:prstGeom prst="rect">
            <a:avLst/>
          </a:prstGeom>
        </p:spPr>
      </p:pic>
      <p:sp>
        <p:nvSpPr>
          <p:cNvPr id="2" name="1 Rectángulo"/>
          <p:cNvSpPr/>
          <p:nvPr/>
        </p:nvSpPr>
        <p:spPr>
          <a:xfrm>
            <a:off x="2248699" y="1556792"/>
            <a:ext cx="7813357" cy="2308324"/>
          </a:xfrm>
          <a:prstGeom prst="rect">
            <a:avLst/>
          </a:prstGeom>
        </p:spPr>
        <p:txBody>
          <a:bodyPr wrap="none">
            <a:spAutoFit/>
          </a:bodyPr>
          <a:lstStyle/>
          <a:p>
            <a:pPr algn="ctr"/>
            <a:r>
              <a:rPr lang="es-CO" sz="7200" b="1" dirty="0" err="1">
                <a:ln>
                  <a:solidFill>
                    <a:schemeClr val="accent5">
                      <a:lumMod val="50000"/>
                    </a:schemeClr>
                  </a:solidFill>
                </a:ln>
                <a:solidFill>
                  <a:schemeClr val="bg1"/>
                </a:solidFill>
                <a:latin typeface="Californian FB" panose="0207040306080B030204" pitchFamily="18" charset="0"/>
              </a:rPr>
              <a:t>Maybe</a:t>
            </a:r>
            <a:r>
              <a:rPr lang="es-CO" sz="7200" b="1" dirty="0">
                <a:ln>
                  <a:solidFill>
                    <a:schemeClr val="accent5">
                      <a:lumMod val="50000"/>
                    </a:schemeClr>
                  </a:solidFill>
                </a:ln>
                <a:solidFill>
                  <a:schemeClr val="bg1"/>
                </a:solidFill>
                <a:latin typeface="Californian FB" panose="0207040306080B030204" pitchFamily="18" charset="0"/>
              </a:rPr>
              <a:t> – </a:t>
            </a:r>
            <a:r>
              <a:rPr lang="es-CO" sz="7200" b="1" dirty="0" err="1">
                <a:ln>
                  <a:solidFill>
                    <a:schemeClr val="accent5">
                      <a:lumMod val="50000"/>
                    </a:schemeClr>
                  </a:solidFill>
                </a:ln>
                <a:solidFill>
                  <a:schemeClr val="bg1"/>
                </a:solidFill>
                <a:latin typeface="Californian FB" panose="0207040306080B030204" pitchFamily="18" charset="0"/>
              </a:rPr>
              <a:t>Perhaps</a:t>
            </a:r>
            <a:r>
              <a:rPr lang="es-CO" sz="7200" b="1" dirty="0">
                <a:ln>
                  <a:solidFill>
                    <a:schemeClr val="accent5">
                      <a:lumMod val="50000"/>
                    </a:schemeClr>
                  </a:solidFill>
                </a:ln>
                <a:solidFill>
                  <a:schemeClr val="bg1"/>
                </a:solidFill>
                <a:latin typeface="Californian FB" panose="0207040306080B030204" pitchFamily="18" charset="0"/>
              </a:rPr>
              <a:t> </a:t>
            </a:r>
          </a:p>
          <a:p>
            <a:pPr algn="ctr"/>
            <a:r>
              <a:rPr lang="es-CO" sz="7200" b="1" dirty="0" err="1">
                <a:ln>
                  <a:solidFill>
                    <a:schemeClr val="accent5">
                      <a:lumMod val="50000"/>
                    </a:schemeClr>
                  </a:solidFill>
                </a:ln>
                <a:solidFill>
                  <a:schemeClr val="bg1"/>
                </a:solidFill>
                <a:latin typeface="Californian FB" panose="0207040306080B030204" pitchFamily="18" charset="0"/>
              </a:rPr>
              <a:t>Possibly</a:t>
            </a:r>
            <a:r>
              <a:rPr lang="es-CO" sz="7200" b="1" dirty="0">
                <a:ln>
                  <a:solidFill>
                    <a:schemeClr val="accent5">
                      <a:lumMod val="50000"/>
                    </a:schemeClr>
                  </a:solidFill>
                </a:ln>
                <a:solidFill>
                  <a:schemeClr val="bg1"/>
                </a:solidFill>
                <a:latin typeface="Californian FB" panose="0207040306080B030204" pitchFamily="18" charset="0"/>
              </a:rPr>
              <a:t> - </a:t>
            </a:r>
            <a:r>
              <a:rPr lang="es-CO" sz="7200" b="1" dirty="0" err="1">
                <a:ln>
                  <a:solidFill>
                    <a:schemeClr val="accent5">
                      <a:lumMod val="50000"/>
                    </a:schemeClr>
                  </a:solidFill>
                </a:ln>
                <a:solidFill>
                  <a:schemeClr val="bg1"/>
                </a:solidFill>
                <a:latin typeface="Californian FB" panose="0207040306080B030204" pitchFamily="18" charset="0"/>
              </a:rPr>
              <a:t>Probably</a:t>
            </a:r>
            <a:endParaRPr lang="es-CO" sz="7200" b="1" dirty="0">
              <a:ln>
                <a:solidFill>
                  <a:schemeClr val="accent5">
                    <a:lumMod val="50000"/>
                  </a:schemeClr>
                </a:solidFill>
              </a:ln>
              <a:solidFill>
                <a:schemeClr val="bg1"/>
              </a:solidFill>
              <a:latin typeface="Californian FB" panose="0207040306080B030204" pitchFamily="18" charset="0"/>
            </a:endParaRPr>
          </a:p>
        </p:txBody>
      </p:sp>
    </p:spTree>
    <p:extLst>
      <p:ext uri="{BB962C8B-B14F-4D97-AF65-F5344CB8AC3E}">
        <p14:creationId xmlns:p14="http://schemas.microsoft.com/office/powerpoint/2010/main" val="34644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b="51724"/>
          <a:stretch/>
        </p:blipFill>
        <p:spPr>
          <a:xfrm>
            <a:off x="-476013" y="-1380492"/>
            <a:ext cx="13144027" cy="9445983"/>
          </a:xfrm>
          <a:prstGeom prst="rect">
            <a:avLst/>
          </a:prstGeom>
        </p:spPr>
      </p:pic>
      <p:pic>
        <p:nvPicPr>
          <p:cNvPr id="3" name="2 Imagen"/>
          <p:cNvPicPr>
            <a:picLocks noChangeAspect="1"/>
          </p:cNvPicPr>
          <p:nvPr/>
        </p:nvPicPr>
        <p:blipFill rotWithShape="1">
          <a:blip r:embed="rId2">
            <a:extLst>
              <a:ext uri="{28A0092B-C50C-407E-A947-70E740481C1C}">
                <a14:useLocalDpi xmlns:a14="http://schemas.microsoft.com/office/drawing/2010/main" val="0"/>
              </a:ext>
            </a:extLst>
          </a:blip>
          <a:srcRect t="50000"/>
          <a:stretch/>
        </p:blipFill>
        <p:spPr>
          <a:xfrm>
            <a:off x="-476014" y="-1462669"/>
            <a:ext cx="13144027" cy="9783337"/>
          </a:xfrm>
          <a:prstGeom prst="rect">
            <a:avLst/>
          </a:prstGeom>
        </p:spPr>
      </p:pic>
      <p:sp>
        <p:nvSpPr>
          <p:cNvPr id="4" name="3 Rectángulo">
            <a:extLst>
              <a:ext uri="{FF2B5EF4-FFF2-40B4-BE49-F238E27FC236}">
                <a16:creationId xmlns:a16="http://schemas.microsoft.com/office/drawing/2014/main" id="{A7571B29-FCC1-4F69-A8CF-D3BD923A0FD7}"/>
              </a:ext>
            </a:extLst>
          </p:cNvPr>
          <p:cNvSpPr/>
          <p:nvPr/>
        </p:nvSpPr>
        <p:spPr>
          <a:xfrm rot="20890335">
            <a:off x="2429145" y="1069218"/>
            <a:ext cx="8438663" cy="3989427"/>
          </a:xfrm>
          <a:prstGeom prst="foldedCorner">
            <a:avLst>
              <a:gd name="adj" fmla="val 50000"/>
            </a:avLst>
          </a:prstGeom>
          <a:solidFill>
            <a:srgbClr val="0E1F27">
              <a:alpha val="96000"/>
            </a:srgbClr>
          </a:solidFill>
          <a:ln w="104775">
            <a:solidFill>
              <a:srgbClr val="C4C6C1"/>
            </a:solidFill>
            <a:prstDash val="solid"/>
          </a:ln>
        </p:spPr>
        <p:txBody>
          <a:bodyPr wrap="square">
            <a:spAutoFit/>
          </a:bodyPr>
          <a:lstStyle/>
          <a:p>
            <a:pPr algn="ctr"/>
            <a:r>
              <a:rPr lang="en-CA" sz="6600">
                <a:ln w="28575">
                  <a:solidFill>
                    <a:schemeClr val="tx1"/>
                  </a:solidFill>
                </a:ln>
                <a:solidFill>
                  <a:schemeClr val="bg1"/>
                </a:solidFill>
                <a:latin typeface="Aharoni" panose="02010803020104030203" pitchFamily="2" charset="-79"/>
                <a:cs typeface="Aharoni" panose="02010803020104030203" pitchFamily="2" charset="-79"/>
              </a:rPr>
              <a:t>Hope you’ll love and appreciate his work.</a:t>
            </a:r>
          </a:p>
        </p:txBody>
      </p:sp>
    </p:spTree>
    <p:extLst>
      <p:ext uri="{BB962C8B-B14F-4D97-AF65-F5344CB8AC3E}">
        <p14:creationId xmlns:p14="http://schemas.microsoft.com/office/powerpoint/2010/main" val="17624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03D66"/>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928D776-EA63-487F-BBE7-AC85E987E9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82" y="5321769"/>
            <a:ext cx="2006585" cy="1504938"/>
          </a:xfrm>
          <a:prstGeom prst="rect">
            <a:avLst/>
          </a:prstGeom>
        </p:spPr>
      </p:pic>
      <p:pic>
        <p:nvPicPr>
          <p:cNvPr id="3" name="Picture 2">
            <a:extLst>
              <a:ext uri="{FF2B5EF4-FFF2-40B4-BE49-F238E27FC236}">
                <a16:creationId xmlns:a16="http://schemas.microsoft.com/office/drawing/2014/main" id="{DB548D84-49B1-474F-9898-9B6BF4FA9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12755" y="2044155"/>
            <a:ext cx="6297521" cy="4723142"/>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5780E505-A055-46E4-9D05-17051DC80950}"/>
              </a:ext>
            </a:extLst>
          </p:cNvPr>
          <p:cNvPicPr>
            <a:picLocks noChangeAspect="1"/>
          </p:cNvPicPr>
          <p:nvPr/>
        </p:nvPicPr>
        <p:blipFill>
          <a:blip r:embed="rId3">
            <a:duotone>
              <a:prstClr val="black"/>
              <a:srgbClr val="990033">
                <a:tint val="45000"/>
                <a:satMod val="400000"/>
              </a:srgb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363518" y="2044155"/>
            <a:ext cx="5322849" cy="21941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descr="A picture containing clipart&#10;&#10;Description automatically generated">
            <a:extLst>
              <a:ext uri="{FF2B5EF4-FFF2-40B4-BE49-F238E27FC236}">
                <a16:creationId xmlns:a16="http://schemas.microsoft.com/office/drawing/2014/main" id="{B26EB66F-42E0-4F93-88C7-6A99EE2AC640}"/>
              </a:ext>
            </a:extLst>
          </p:cNvPr>
          <p:cNvPicPr>
            <a:picLocks noChangeAspect="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451647" y="4476983"/>
            <a:ext cx="3305070" cy="13624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 name="Picture 11" descr="A picture containing clipart&#10;&#10;Description automatically generated">
            <a:extLst>
              <a:ext uri="{FF2B5EF4-FFF2-40B4-BE49-F238E27FC236}">
                <a16:creationId xmlns:a16="http://schemas.microsoft.com/office/drawing/2014/main" id="{35F2FF59-E1A8-4B12-8103-C8BFFF3B0154}"/>
              </a:ext>
            </a:extLst>
          </p:cNvPr>
          <p:cNvPicPr>
            <a:picLocks noChangeAspect="1"/>
          </p:cNvPicPr>
          <p:nvPr/>
        </p:nvPicPr>
        <p:blipFill>
          <a:blip r:embed="rId3" cstate="print">
            <a:biLevel thresh="75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86625" y="625363"/>
            <a:ext cx="2052188" cy="845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FF658A5E-1820-44C4-A63A-FAD65168E9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386914" y="5321769"/>
            <a:ext cx="2006585" cy="1504938"/>
          </a:xfrm>
          <a:prstGeom prst="rect">
            <a:avLst/>
          </a:prstGeom>
        </p:spPr>
      </p:pic>
      <p:pic>
        <p:nvPicPr>
          <p:cNvPr id="13" name="Picture 12">
            <a:extLst>
              <a:ext uri="{FF2B5EF4-FFF2-40B4-BE49-F238E27FC236}">
                <a16:creationId xmlns:a16="http://schemas.microsoft.com/office/drawing/2014/main" id="{B9C664C8-7E50-418F-B19D-BB80A0287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412264" y="3653257"/>
            <a:ext cx="2006585" cy="1504938"/>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E9A55D16-273D-46FF-BD2A-456D7D0E47F3}"/>
              </a:ext>
            </a:extLst>
          </p:cNvPr>
          <p:cNvPicPr>
            <a:picLocks noChangeAspect="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3150517" y="3312"/>
            <a:ext cx="3305070" cy="13624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Picture 16" descr="A picture containing clipart&#10;&#10;Description automatically generated">
            <a:extLst>
              <a:ext uri="{FF2B5EF4-FFF2-40B4-BE49-F238E27FC236}">
                <a16:creationId xmlns:a16="http://schemas.microsoft.com/office/drawing/2014/main" id="{871F894B-FA05-47D0-BA2F-DDF8A5981289}"/>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772407" y="5853037"/>
            <a:ext cx="2052188" cy="845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1290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repeatCount="indefinite"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0" fill="hold"/>
                                        <p:tgtEl>
                                          <p:spTgt spid="8"/>
                                        </p:tgtEl>
                                        <p:attrNameLst>
                                          <p:attrName>ppt_x</p:attrName>
                                        </p:attrNameLst>
                                      </p:cBhvr>
                                      <p:tavLst>
                                        <p:tav tm="0">
                                          <p:val>
                                            <p:strVal val="#ppt_x"/>
                                          </p:val>
                                        </p:tav>
                                        <p:tav tm="100000">
                                          <p:val>
                                            <p:strVal val="#ppt_x"/>
                                          </p:val>
                                        </p:tav>
                                      </p:tavLst>
                                    </p:anim>
                                    <p:anim calcmode="lin" valueType="num">
                                      <p:cBhvr>
                                        <p:cTn id="8" dur="6000" fill="hold"/>
                                        <p:tgtEl>
                                          <p:spTgt spid="8"/>
                                        </p:tgtEl>
                                        <p:attrNameLst>
                                          <p:attrName>ppt_y</p:attrName>
                                        </p:attrNameLst>
                                      </p:cBhvr>
                                      <p:tavLst>
                                        <p:tav tm="0">
                                          <p:val>
                                            <p:strVal val="#ppt_y+1"/>
                                          </p:val>
                                        </p:tav>
                                        <p:tav tm="100000">
                                          <p:val>
                                            <p:strVal val="#ppt_y-1"/>
                                          </p:val>
                                        </p:tav>
                                      </p:tavLst>
                                    </p:anim>
                                  </p:childTnLst>
                                </p:cTn>
                              </p:par>
                              <p:par>
                                <p:cTn id="9" presetID="28" presetClass="entr" presetSubtype="0" repeatCount="indefinite"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6000" fill="hold"/>
                                        <p:tgtEl>
                                          <p:spTgt spid="10"/>
                                        </p:tgtEl>
                                        <p:attrNameLst>
                                          <p:attrName>ppt_x</p:attrName>
                                        </p:attrNameLst>
                                      </p:cBhvr>
                                      <p:tavLst>
                                        <p:tav tm="0">
                                          <p:val>
                                            <p:strVal val="#ppt_x"/>
                                          </p:val>
                                        </p:tav>
                                        <p:tav tm="100000">
                                          <p:val>
                                            <p:strVal val="#ppt_x"/>
                                          </p:val>
                                        </p:tav>
                                      </p:tavLst>
                                    </p:anim>
                                    <p:anim calcmode="lin" valueType="num">
                                      <p:cBhvr>
                                        <p:cTn id="12" dur="6000" fill="hold"/>
                                        <p:tgtEl>
                                          <p:spTgt spid="10"/>
                                        </p:tgtEl>
                                        <p:attrNameLst>
                                          <p:attrName>ppt_y</p:attrName>
                                        </p:attrNameLst>
                                      </p:cBhvr>
                                      <p:tavLst>
                                        <p:tav tm="0">
                                          <p:val>
                                            <p:strVal val="#ppt_y+1"/>
                                          </p:val>
                                        </p:tav>
                                        <p:tav tm="100000">
                                          <p:val>
                                            <p:strVal val="#ppt_y-1"/>
                                          </p:val>
                                        </p:tav>
                                      </p:tavLst>
                                    </p:anim>
                                  </p:childTnLst>
                                </p:cTn>
                              </p:par>
                              <p:par>
                                <p:cTn id="13" presetID="28" presetClass="entr" presetSubtype="0" repeatCount="indefinite"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6000" fill="hold"/>
                                        <p:tgtEl>
                                          <p:spTgt spid="12"/>
                                        </p:tgtEl>
                                        <p:attrNameLst>
                                          <p:attrName>ppt_x</p:attrName>
                                        </p:attrNameLst>
                                      </p:cBhvr>
                                      <p:tavLst>
                                        <p:tav tm="0">
                                          <p:val>
                                            <p:strVal val="#ppt_x"/>
                                          </p:val>
                                        </p:tav>
                                        <p:tav tm="100000">
                                          <p:val>
                                            <p:strVal val="#ppt_x"/>
                                          </p:val>
                                        </p:tav>
                                      </p:tavLst>
                                    </p:anim>
                                    <p:anim calcmode="lin" valueType="num">
                                      <p:cBhvr>
                                        <p:cTn id="16" dur="6000" fill="hold"/>
                                        <p:tgtEl>
                                          <p:spTgt spid="12"/>
                                        </p:tgtEl>
                                        <p:attrNameLst>
                                          <p:attrName>ppt_y</p:attrName>
                                        </p:attrNameLst>
                                      </p:cBhvr>
                                      <p:tavLst>
                                        <p:tav tm="0">
                                          <p:val>
                                            <p:strVal val="#ppt_y+1"/>
                                          </p:val>
                                        </p:tav>
                                        <p:tav tm="100000">
                                          <p:val>
                                            <p:strVal val="#ppt_y-1"/>
                                          </p:val>
                                        </p:tav>
                                      </p:tavLst>
                                    </p:anim>
                                  </p:childTnLst>
                                </p:cTn>
                              </p:par>
                              <p:par>
                                <p:cTn id="17" presetID="28" presetClass="entr" presetSubtype="0" repeatCount="indefinite"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6000" fill="hold"/>
                                        <p:tgtEl>
                                          <p:spTgt spid="16"/>
                                        </p:tgtEl>
                                        <p:attrNameLst>
                                          <p:attrName>ppt_x</p:attrName>
                                        </p:attrNameLst>
                                      </p:cBhvr>
                                      <p:tavLst>
                                        <p:tav tm="0">
                                          <p:val>
                                            <p:strVal val="#ppt_x"/>
                                          </p:val>
                                        </p:tav>
                                        <p:tav tm="100000">
                                          <p:val>
                                            <p:strVal val="#ppt_x"/>
                                          </p:val>
                                        </p:tav>
                                      </p:tavLst>
                                    </p:anim>
                                    <p:anim calcmode="lin" valueType="num">
                                      <p:cBhvr>
                                        <p:cTn id="20" dur="6000" fill="hold"/>
                                        <p:tgtEl>
                                          <p:spTgt spid="16"/>
                                        </p:tgtEl>
                                        <p:attrNameLst>
                                          <p:attrName>ppt_y</p:attrName>
                                        </p:attrNameLst>
                                      </p:cBhvr>
                                      <p:tavLst>
                                        <p:tav tm="0">
                                          <p:val>
                                            <p:strVal val="#ppt_y+1"/>
                                          </p:val>
                                        </p:tav>
                                        <p:tav tm="100000">
                                          <p:val>
                                            <p:strVal val="#ppt_y-1"/>
                                          </p:val>
                                        </p:tav>
                                      </p:tavLst>
                                    </p:anim>
                                  </p:childTnLst>
                                </p:cTn>
                              </p:par>
                              <p:par>
                                <p:cTn id="21" presetID="28" presetClass="entr" presetSubtype="0" repeatCount="indefinite"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6000" fill="hold"/>
                                        <p:tgtEl>
                                          <p:spTgt spid="17"/>
                                        </p:tgtEl>
                                        <p:attrNameLst>
                                          <p:attrName>ppt_x</p:attrName>
                                        </p:attrNameLst>
                                      </p:cBhvr>
                                      <p:tavLst>
                                        <p:tav tm="0">
                                          <p:val>
                                            <p:strVal val="#ppt_x"/>
                                          </p:val>
                                        </p:tav>
                                        <p:tav tm="100000">
                                          <p:val>
                                            <p:strVal val="#ppt_x"/>
                                          </p:val>
                                        </p:tav>
                                      </p:tavLst>
                                    </p:anim>
                                    <p:anim calcmode="lin" valueType="num">
                                      <p:cBhvr>
                                        <p:cTn id="24" dur="6000" fill="hold"/>
                                        <p:tgtEl>
                                          <p:spTgt spid="17"/>
                                        </p:tgtEl>
                                        <p:attrNameLst>
                                          <p:attrName>ppt_y</p:attrName>
                                        </p:attrNameLst>
                                      </p:cBhvr>
                                      <p:tavLst>
                                        <p:tav tm="0">
                                          <p:val>
                                            <p:strVal val="#ppt_y+1"/>
                                          </p:val>
                                        </p:tav>
                                        <p:tav tm="100000">
                                          <p:val>
                                            <p:strVal val="#ppt_y-1"/>
                                          </p:val>
                                        </p:tav>
                                      </p:tavLst>
                                    </p:anim>
                                  </p:childTnLst>
                                </p:cTn>
                              </p:par>
                              <p:par>
                                <p:cTn id="25" presetID="19" presetClass="exit" presetSubtype="5" repeatCount="indefinite" fill="hold" nodeType="withEffect">
                                  <p:stCondLst>
                                    <p:cond delay="0"/>
                                  </p:stCondLst>
                                  <p:childTnLst>
                                    <p:anim calcmode="lin" valueType="num">
                                      <p:cBhvr>
                                        <p:cTn id="26" dur="20000"/>
                                        <p:tgtEl>
                                          <p:spTgt spid="18"/>
                                        </p:tgtEl>
                                        <p:attrNameLst>
                                          <p:attrName>ppt_w</p:attrName>
                                        </p:attrNameLst>
                                      </p:cBhvr>
                                      <p:tavLst>
                                        <p:tav tm="0">
                                          <p:val>
                                            <p:strVal val="ppt_w"/>
                                          </p:val>
                                        </p:tav>
                                        <p:tav tm="100000">
                                          <p:val>
                                            <p:strVal val="ppt_w"/>
                                          </p:val>
                                        </p:tav>
                                      </p:tavLst>
                                    </p:anim>
                                    <p:anim calcmode="lin" valueType="num">
                                      <p:cBhvr>
                                        <p:cTn id="27" dur="20000"/>
                                        <p:tgtEl>
                                          <p:spTgt spid="1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28" dur="1" fill="hold">
                                          <p:stCondLst>
                                            <p:cond delay="19999"/>
                                          </p:stCondLst>
                                        </p:cTn>
                                        <p:tgtEl>
                                          <p:spTgt spid="18"/>
                                        </p:tgtEl>
                                        <p:attrNameLst>
                                          <p:attrName>style.visibility</p:attrName>
                                        </p:attrNameLst>
                                      </p:cBhvr>
                                      <p:to>
                                        <p:strVal val="hidden"/>
                                      </p:to>
                                    </p:set>
                                  </p:childTnLst>
                                </p:cTn>
                              </p:par>
                              <p:par>
                                <p:cTn id="29" presetID="19" presetClass="exit" presetSubtype="5" repeatCount="indefinite" fill="hold" nodeType="withEffect">
                                  <p:stCondLst>
                                    <p:cond delay="0"/>
                                  </p:stCondLst>
                                  <p:childTnLst>
                                    <p:anim calcmode="lin" valueType="num">
                                      <p:cBhvr>
                                        <p:cTn id="30" dur="20000"/>
                                        <p:tgtEl>
                                          <p:spTgt spid="3"/>
                                        </p:tgtEl>
                                        <p:attrNameLst>
                                          <p:attrName>ppt_w</p:attrName>
                                        </p:attrNameLst>
                                      </p:cBhvr>
                                      <p:tavLst>
                                        <p:tav tm="0">
                                          <p:val>
                                            <p:strVal val="ppt_w"/>
                                          </p:val>
                                        </p:tav>
                                        <p:tav tm="100000">
                                          <p:val>
                                            <p:strVal val="ppt_w"/>
                                          </p:val>
                                        </p:tav>
                                      </p:tavLst>
                                    </p:anim>
                                    <p:anim calcmode="lin" valueType="num">
                                      <p:cBhvr>
                                        <p:cTn id="31" dur="20000"/>
                                        <p:tgtEl>
                                          <p:spTgt spid="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32" dur="1" fill="hold">
                                          <p:stCondLst>
                                            <p:cond delay="19999"/>
                                          </p:stCondLst>
                                        </p:cTn>
                                        <p:tgtEl>
                                          <p:spTgt spid="3"/>
                                        </p:tgtEl>
                                        <p:attrNameLst>
                                          <p:attrName>style.visibility</p:attrName>
                                        </p:attrNameLst>
                                      </p:cBhvr>
                                      <p:to>
                                        <p:strVal val="hidden"/>
                                      </p:to>
                                    </p:set>
                                  </p:childTnLst>
                                </p:cTn>
                              </p:par>
                              <p:par>
                                <p:cTn id="33" presetID="19" presetClass="exit" presetSubtype="5" repeatCount="indefinite" fill="hold" nodeType="withEffect">
                                  <p:stCondLst>
                                    <p:cond delay="0"/>
                                  </p:stCondLst>
                                  <p:childTnLst>
                                    <p:anim calcmode="lin" valueType="num">
                                      <p:cBhvr>
                                        <p:cTn id="34" dur="20000"/>
                                        <p:tgtEl>
                                          <p:spTgt spid="14"/>
                                        </p:tgtEl>
                                        <p:attrNameLst>
                                          <p:attrName>ppt_w</p:attrName>
                                        </p:attrNameLst>
                                      </p:cBhvr>
                                      <p:tavLst>
                                        <p:tav tm="0">
                                          <p:val>
                                            <p:strVal val="ppt_w"/>
                                          </p:val>
                                        </p:tav>
                                        <p:tav tm="100000">
                                          <p:val>
                                            <p:strVal val="ppt_w"/>
                                          </p:val>
                                        </p:tav>
                                      </p:tavLst>
                                    </p:anim>
                                    <p:anim calcmode="lin" valueType="num">
                                      <p:cBhvr>
                                        <p:cTn id="35" dur="20000"/>
                                        <p:tgtEl>
                                          <p:spTgt spid="1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36" dur="1" fill="hold">
                                          <p:stCondLst>
                                            <p:cond delay="19999"/>
                                          </p:stCondLst>
                                        </p:cTn>
                                        <p:tgtEl>
                                          <p:spTgt spid="14"/>
                                        </p:tgtEl>
                                        <p:attrNameLst>
                                          <p:attrName>style.visibility</p:attrName>
                                        </p:attrNameLst>
                                      </p:cBhvr>
                                      <p:to>
                                        <p:strVal val="hidden"/>
                                      </p:to>
                                    </p:set>
                                  </p:childTnLst>
                                </p:cTn>
                              </p:par>
                              <p:par>
                                <p:cTn id="37" presetID="19" presetClass="exit" presetSubtype="5" repeatCount="indefinite" fill="hold" nodeType="withEffect">
                                  <p:stCondLst>
                                    <p:cond delay="0"/>
                                  </p:stCondLst>
                                  <p:childTnLst>
                                    <p:anim calcmode="lin" valueType="num">
                                      <p:cBhvr>
                                        <p:cTn id="38" dur="20000"/>
                                        <p:tgtEl>
                                          <p:spTgt spid="13"/>
                                        </p:tgtEl>
                                        <p:attrNameLst>
                                          <p:attrName>ppt_w</p:attrName>
                                        </p:attrNameLst>
                                      </p:cBhvr>
                                      <p:tavLst>
                                        <p:tav tm="0">
                                          <p:val>
                                            <p:strVal val="ppt_w"/>
                                          </p:val>
                                        </p:tav>
                                        <p:tav tm="100000">
                                          <p:val>
                                            <p:strVal val="ppt_w"/>
                                          </p:val>
                                        </p:tav>
                                      </p:tavLst>
                                    </p:anim>
                                    <p:anim calcmode="lin" valueType="num">
                                      <p:cBhvr>
                                        <p:cTn id="39" dur="20000"/>
                                        <p:tgtEl>
                                          <p:spTgt spid="1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0" dur="1" fill="hold">
                                          <p:stCondLst>
                                            <p:cond delay="19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936A3B-300C-4C62-8703-6692FA1C9912}"/>
              </a:ext>
            </a:extLst>
          </p:cNvPr>
          <p:cNvSpPr/>
          <p:nvPr/>
        </p:nvSpPr>
        <p:spPr>
          <a:xfrm>
            <a:off x="4672421" y="1607671"/>
            <a:ext cx="6711091" cy="1938992"/>
          </a:xfrm>
          <a:prstGeom prst="rect">
            <a:avLst/>
          </a:prstGeom>
          <a:noFill/>
          <a:ln>
            <a:noFill/>
          </a:ln>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prstClr val="black"/>
                  </a:solidFill>
                </a:ln>
                <a:solidFill>
                  <a:srgbClr val="9BBB59">
                    <a:lumMod val="50000"/>
                  </a:srgbClr>
                </a:solidFill>
                <a:effectLst>
                  <a:reflection blurRad="6350" stA="55000" endA="300" endPos="45500" dir="5400000" sy="-100000" algn="bl" rotWithShape="0"/>
                </a:effectLst>
                <a:uLnTx/>
                <a:uFillTx/>
                <a:latin typeface="Calibri"/>
                <a:ea typeface="+mn-ea"/>
                <a:cs typeface="+mn-cs"/>
              </a:rPr>
              <a:t>smallhead</a:t>
            </a:r>
            <a:r>
              <a:rPr kumimoji="0" lang="en-US" sz="6000" b="1" i="0" u="none" strike="noStrike" kern="1200" cap="none" spc="0" normalizeH="0" baseline="0" noProof="0" dirty="0">
                <a:ln w="12700">
                  <a:solidFill>
                    <a:prstClr val="black"/>
                  </a:solidFill>
                </a:ln>
                <a:solidFill>
                  <a:srgbClr val="9BBB59">
                    <a:lumMod val="50000"/>
                  </a:srgbClr>
                </a:solidFill>
                <a:effectLst>
                  <a:reflection blurRad="6350" stA="55000" endA="300" endPos="45500" dir="5400000" sy="-100000" algn="bl" rotWithShape="0"/>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prstClr val="black"/>
                  </a:solidFill>
                </a:ln>
                <a:solidFill>
                  <a:srgbClr val="9BBB59">
                    <a:lumMod val="50000"/>
                  </a:srgbClr>
                </a:solidFill>
                <a:effectLst>
                  <a:reflection blurRad="6350" stA="55000" endA="300" endPos="45500" dir="5400000" sy="-100000" algn="bl" rotWithShape="0"/>
                </a:effectLst>
                <a:uLnTx/>
                <a:uFillTx/>
                <a:latin typeface="Calibri"/>
                <a:ea typeface="+mn-ea"/>
                <a:cs typeface="+mn-cs"/>
              </a:rPr>
              <a:t>BIGWISDOM</a:t>
            </a:r>
            <a:endParaRPr kumimoji="0" lang="en-CA" sz="6000" b="0" i="0" u="none" strike="noStrike" kern="1200" cap="none" spc="0" normalizeH="0" baseline="0" noProof="0" dirty="0">
              <a:ln w="12700">
                <a:solidFill>
                  <a:prstClr val="black"/>
                </a:solidFill>
              </a:ln>
              <a:solidFill>
                <a:srgbClr val="9BBB59">
                  <a:lumMod val="50000"/>
                </a:srgbClr>
              </a:solidFill>
              <a:effectLst>
                <a:reflection blurRad="6350" stA="55000" endA="300" endPos="45500" dir="5400000" sy="-100000" algn="bl" rotWithShape="0"/>
              </a:effectLst>
              <a:uLnTx/>
              <a:uFillTx/>
              <a:latin typeface="Calibri"/>
              <a:ea typeface="+mn-ea"/>
              <a:cs typeface="+mn-cs"/>
            </a:endParaRPr>
          </a:p>
        </p:txBody>
      </p:sp>
      <p:pic>
        <p:nvPicPr>
          <p:cNvPr id="5" name="Picture 4">
            <a:extLst>
              <a:ext uri="{FF2B5EF4-FFF2-40B4-BE49-F238E27FC236}">
                <a16:creationId xmlns:a16="http://schemas.microsoft.com/office/drawing/2014/main" id="{A4503908-0CD4-4DAD-B91B-968A740DFF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3411" y="355219"/>
            <a:ext cx="3871161" cy="3871161"/>
          </a:xfrm>
          <a:prstGeom prst="rect">
            <a:avLst/>
          </a:prstGeom>
        </p:spPr>
      </p:pic>
      <p:sp>
        <p:nvSpPr>
          <p:cNvPr id="2" name="Arrow: Right 1">
            <a:extLst>
              <a:ext uri="{FF2B5EF4-FFF2-40B4-BE49-F238E27FC236}">
                <a16:creationId xmlns:a16="http://schemas.microsoft.com/office/drawing/2014/main" id="{3C95D618-371C-40A5-AA10-AFDD19481B53}"/>
              </a:ext>
            </a:extLst>
          </p:cNvPr>
          <p:cNvSpPr/>
          <p:nvPr/>
        </p:nvSpPr>
        <p:spPr>
          <a:xfrm>
            <a:off x="1214668" y="5826072"/>
            <a:ext cx="1464587" cy="964849"/>
          </a:xfrm>
          <a:prstGeom prst="rightArrow">
            <a:avLst/>
          </a:prstGeom>
          <a:solidFill>
            <a:srgbClr val="7FB142"/>
          </a:solidFill>
          <a:ln w="76200">
            <a:solidFill>
              <a:srgbClr val="40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Arrow: Left 2">
            <a:extLst>
              <a:ext uri="{FF2B5EF4-FFF2-40B4-BE49-F238E27FC236}">
                <a16:creationId xmlns:a16="http://schemas.microsoft.com/office/drawing/2014/main" id="{2AFB92BE-CDD8-4E5E-9B60-EDB4BCA7A2C6}"/>
              </a:ext>
            </a:extLst>
          </p:cNvPr>
          <p:cNvSpPr/>
          <p:nvPr/>
        </p:nvSpPr>
        <p:spPr>
          <a:xfrm>
            <a:off x="9918925" y="5801512"/>
            <a:ext cx="1464587" cy="989409"/>
          </a:xfrm>
          <a:prstGeom prst="leftArrow">
            <a:avLst/>
          </a:prstGeom>
          <a:solidFill>
            <a:srgbClr val="7FB142"/>
          </a:solidFill>
          <a:ln w="76200">
            <a:solidFill>
              <a:srgbClr val="40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81FD002A-853E-4ACA-9506-BED7D63B57CD}"/>
              </a:ext>
            </a:extLst>
          </p:cNvPr>
          <p:cNvSpPr/>
          <p:nvPr/>
        </p:nvSpPr>
        <p:spPr>
          <a:xfrm>
            <a:off x="1995235" y="4176859"/>
            <a:ext cx="8201529" cy="1323439"/>
          </a:xfrm>
          <a:prstGeom prst="rect">
            <a:avLst/>
          </a:prstGeom>
          <a:noFill/>
          <a:ln>
            <a:noFill/>
          </a:ln>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38100">
                  <a:solidFill>
                    <a:srgbClr val="660033"/>
                  </a:solidFill>
                </a:ln>
                <a:solidFill>
                  <a:srgbClr val="C00000"/>
                </a:solidFill>
                <a:effectLst/>
                <a:uLnTx/>
                <a:uFillTx/>
                <a:latin typeface="Calibri"/>
                <a:ea typeface="+mn-ea"/>
                <a:cs typeface="+mn-cs"/>
              </a:rPr>
              <a:t>Check for more!</a:t>
            </a:r>
            <a:endParaRPr kumimoji="0" lang="en-CA" sz="8000" b="0" i="0" u="none" strike="noStrike" kern="1200" cap="none" spc="0" normalizeH="0" baseline="0" noProof="0" dirty="0">
              <a:ln w="38100">
                <a:solidFill>
                  <a:srgbClr val="660033"/>
                </a:solidFill>
              </a:ln>
              <a:solidFill>
                <a:srgbClr val="C00000"/>
              </a:solidFill>
              <a:effectLst/>
              <a:uLnTx/>
              <a:uFillTx/>
              <a:latin typeface="Calibri"/>
              <a:ea typeface="+mn-ea"/>
              <a:cs typeface="+mn-cs"/>
            </a:endParaRPr>
          </a:p>
        </p:txBody>
      </p:sp>
      <p:pic>
        <p:nvPicPr>
          <p:cNvPr id="18" name="Picture 17">
            <a:hlinkClick r:id="rId5"/>
            <a:extLst>
              <a:ext uri="{FF2B5EF4-FFF2-40B4-BE49-F238E27FC236}">
                <a16:creationId xmlns:a16="http://schemas.microsoft.com/office/drawing/2014/main" id="{08E4DAC1-FBF2-4524-9763-537C3EBB01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1983" y="5885726"/>
            <a:ext cx="877135" cy="877135"/>
          </a:xfrm>
          <a:prstGeom prst="rect">
            <a:avLst/>
          </a:prstGeom>
        </p:spPr>
      </p:pic>
      <p:pic>
        <p:nvPicPr>
          <p:cNvPr id="20" name="Picture 19">
            <a:hlinkClick r:id="rId7"/>
            <a:extLst>
              <a:ext uri="{FF2B5EF4-FFF2-40B4-BE49-F238E27FC236}">
                <a16:creationId xmlns:a16="http://schemas.microsoft.com/office/drawing/2014/main" id="{9D1185CF-E70C-448D-B66A-301774333C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0732" y="5885726"/>
            <a:ext cx="878565" cy="878565"/>
          </a:xfrm>
          <a:prstGeom prst="rect">
            <a:avLst/>
          </a:prstGeom>
        </p:spPr>
      </p:pic>
      <p:pic>
        <p:nvPicPr>
          <p:cNvPr id="22" name="Picture 21">
            <a:hlinkClick r:id="rId9"/>
            <a:extLst>
              <a:ext uri="{FF2B5EF4-FFF2-40B4-BE49-F238E27FC236}">
                <a16:creationId xmlns:a16="http://schemas.microsoft.com/office/drawing/2014/main" id="{580BE206-1B28-4E37-8985-6863E2E884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26228" y="5885726"/>
            <a:ext cx="877135" cy="877135"/>
          </a:xfrm>
          <a:prstGeom prst="rect">
            <a:avLst/>
          </a:prstGeom>
        </p:spPr>
      </p:pic>
      <p:pic>
        <p:nvPicPr>
          <p:cNvPr id="23" name="Picture 22">
            <a:hlinkClick r:id="rId11"/>
            <a:extLst>
              <a:ext uri="{FF2B5EF4-FFF2-40B4-BE49-F238E27FC236}">
                <a16:creationId xmlns:a16="http://schemas.microsoft.com/office/drawing/2014/main" id="{D5EC1D17-C8B1-43C2-9864-D3DDF206273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76407" y="5878919"/>
            <a:ext cx="797395" cy="797395"/>
          </a:xfrm>
          <a:prstGeom prst="rect">
            <a:avLst/>
          </a:prstGeom>
        </p:spPr>
      </p:pic>
      <p:pic>
        <p:nvPicPr>
          <p:cNvPr id="24" name="Picture 23">
            <a:hlinkClick r:id="rId13"/>
            <a:extLst>
              <a:ext uri="{FF2B5EF4-FFF2-40B4-BE49-F238E27FC236}">
                <a16:creationId xmlns:a16="http://schemas.microsoft.com/office/drawing/2014/main" id="{E3F17C5C-9671-4075-9F70-3CEFEF819D2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79195" y="5913786"/>
            <a:ext cx="877135" cy="877135"/>
          </a:xfrm>
          <a:prstGeom prst="rect">
            <a:avLst/>
          </a:prstGeom>
        </p:spPr>
      </p:pic>
    </p:spTree>
    <p:extLst>
      <p:ext uri="{BB962C8B-B14F-4D97-AF65-F5344CB8AC3E}">
        <p14:creationId xmlns:p14="http://schemas.microsoft.com/office/powerpoint/2010/main" val="184395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800" decel="100000"/>
                                        <p:tgtEl>
                                          <p:spTgt spid="3"/>
                                        </p:tgtEl>
                                      </p:cBhvr>
                                    </p:animEffect>
                                    <p:anim calcmode="lin" valueType="num">
                                      <p:cBhvr>
                                        <p:cTn id="17" dur="800" decel="100000" fill="hold"/>
                                        <p:tgtEl>
                                          <p:spTgt spid="3"/>
                                        </p:tgtEl>
                                        <p:attrNameLst>
                                          <p:attrName>style.rotation</p:attrName>
                                        </p:attrNameLst>
                                      </p:cBhvr>
                                      <p:tavLst>
                                        <p:tav tm="0">
                                          <p:val>
                                            <p:fltVal val="-90"/>
                                          </p:val>
                                        </p:tav>
                                        <p:tav tm="100000">
                                          <p:val>
                                            <p:fltVal val="0"/>
                                          </p:val>
                                        </p:tav>
                                      </p:tavLst>
                                    </p:anim>
                                    <p:anim calcmode="lin" valueType="num">
                                      <p:cBhvr>
                                        <p:cTn id="18" dur="800" decel="100000" fill="hold"/>
                                        <p:tgtEl>
                                          <p:spTgt spid="3"/>
                                        </p:tgtEl>
                                        <p:attrNameLst>
                                          <p:attrName>ppt_x</p:attrName>
                                        </p:attrNameLst>
                                      </p:cBhvr>
                                      <p:tavLst>
                                        <p:tav tm="0">
                                          <p:val>
                                            <p:strVal val="#ppt_x+0.4"/>
                                          </p:val>
                                        </p:tav>
                                        <p:tav tm="100000">
                                          <p:val>
                                            <p:strVal val="#ppt_x-0.05"/>
                                          </p:val>
                                        </p:tav>
                                      </p:tavLst>
                                    </p:anim>
                                    <p:anim calcmode="lin" valueType="num">
                                      <p:cBhvr>
                                        <p:cTn id="19" dur="800" decel="100000" fill="hold"/>
                                        <p:tgtEl>
                                          <p:spTgt spid="3"/>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2" presetID="50" presetClass="entr" presetSubtype="0" decel="10000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strVal val="#ppt_w+.3"/>
                                          </p:val>
                                        </p:tav>
                                        <p:tav tm="100000">
                                          <p:val>
                                            <p:strVal val="#ppt_w"/>
                                          </p:val>
                                        </p:tav>
                                      </p:tavLst>
                                    </p:anim>
                                    <p:anim calcmode="lin" valueType="num">
                                      <p:cBhvr>
                                        <p:cTn id="25" dur="1000" fill="hold"/>
                                        <p:tgtEl>
                                          <p:spTgt spid="16"/>
                                        </p:tgtEl>
                                        <p:attrNameLst>
                                          <p:attrName>ppt_h</p:attrName>
                                        </p:attrNameLst>
                                      </p:cBhvr>
                                      <p:tavLst>
                                        <p:tav tm="0">
                                          <p:val>
                                            <p:strVal val="#ppt_h"/>
                                          </p:val>
                                        </p:tav>
                                        <p:tav tm="100000">
                                          <p:val>
                                            <p:strVal val="#ppt_h"/>
                                          </p:val>
                                        </p:tav>
                                      </p:tavLst>
                                    </p:anim>
                                    <p:animEffect transition="in" filter="fade">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2 Rectángulo"/>
          <p:cNvSpPr/>
          <p:nvPr/>
        </p:nvSpPr>
        <p:spPr>
          <a:xfrm>
            <a:off x="1605956" y="980729"/>
            <a:ext cx="9058003" cy="4524315"/>
          </a:xfrm>
          <a:prstGeom prst="rect">
            <a:avLst/>
          </a:prstGeom>
        </p:spPr>
        <p:txBody>
          <a:bodyPr wrap="square">
            <a:spAutoFit/>
          </a:bodyPr>
          <a:lstStyle/>
          <a:p>
            <a:pPr algn="ctr"/>
            <a:r>
              <a:rPr lang="en-US" sz="72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rPr>
              <a:t>For starters, you should know that there are three levels of possibility:</a:t>
            </a:r>
            <a:endParaRPr lang="es-CO" sz="7200" dirty="0">
              <a:ln w="19050" cmpd="sng">
                <a:solidFill>
                  <a:schemeClr val="tx1"/>
                </a:solidFill>
                <a:prstDash val="solid"/>
              </a:ln>
              <a:solidFill>
                <a:schemeClr val="bg1"/>
              </a:solidFill>
              <a:effectLst>
                <a:outerShdw blurRad="63500" dir="3600000" algn="tl" rotWithShape="0">
                  <a:srgbClr val="000000">
                    <a:alpha val="70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96331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2 Rectángulo"/>
          <p:cNvSpPr/>
          <p:nvPr/>
        </p:nvSpPr>
        <p:spPr>
          <a:xfrm>
            <a:off x="2567608" y="1041600"/>
            <a:ext cx="8126105" cy="1938992"/>
          </a:xfrm>
          <a:prstGeom prst="rect">
            <a:avLst/>
          </a:prstGeom>
          <a:solidFill>
            <a:schemeClr val="tx1">
              <a:lumMod val="75000"/>
              <a:lumOff val="25000"/>
            </a:schemeClr>
          </a:solidFill>
        </p:spPr>
        <p:txBody>
          <a:bodyPr wrap="square">
            <a:spAutoFit/>
          </a:bodyPr>
          <a:lstStyle/>
          <a:p>
            <a:pPr algn="ctr"/>
            <a:r>
              <a:rPr lang="en-US" sz="4000" dirty="0">
                <a:solidFill>
                  <a:schemeClr val="bg1"/>
                </a:solidFill>
                <a:latin typeface="Aharoni" panose="02010803020104030203" pitchFamily="2" charset="-79"/>
                <a:cs typeface="Aharoni" panose="02010803020104030203" pitchFamily="2" charset="-79"/>
              </a:rPr>
              <a:t>“Probably"  implies that something has a high probability </a:t>
            </a:r>
          </a:p>
          <a:p>
            <a:pPr algn="ctr"/>
            <a:r>
              <a:rPr lang="en-US" sz="4000" dirty="0">
                <a:solidFill>
                  <a:schemeClr val="bg1"/>
                </a:solidFill>
                <a:latin typeface="Aharoni" panose="02010803020104030203" pitchFamily="2" charset="-79"/>
                <a:cs typeface="Aharoni" panose="02010803020104030203" pitchFamily="2" charset="-79"/>
              </a:rPr>
              <a:t>of happening - 50% or more.</a:t>
            </a:r>
          </a:p>
        </p:txBody>
      </p:sp>
      <p:sp>
        <p:nvSpPr>
          <p:cNvPr id="4" name="3 Flecha arriba">
            <a:hlinkClick r:id="rId4" action="ppaction://hlinksldjump"/>
          </p:cNvPr>
          <p:cNvSpPr/>
          <p:nvPr/>
        </p:nvSpPr>
        <p:spPr>
          <a:xfrm rot="10800000">
            <a:off x="834324" y="1418277"/>
            <a:ext cx="1327925" cy="1316668"/>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4 Rectángulo"/>
          <p:cNvSpPr/>
          <p:nvPr/>
        </p:nvSpPr>
        <p:spPr>
          <a:xfrm>
            <a:off x="983432" y="3911423"/>
            <a:ext cx="9145016" cy="1938992"/>
          </a:xfrm>
          <a:prstGeom prst="rect">
            <a:avLst/>
          </a:prstGeom>
          <a:solidFill>
            <a:schemeClr val="bg1"/>
          </a:solidFill>
        </p:spPr>
        <p:txBody>
          <a:bodyPr wrap="square">
            <a:spAutoFit/>
          </a:bodyPr>
          <a:lstStyle/>
          <a:p>
            <a:pPr algn="ctr"/>
            <a:r>
              <a:rPr lang="en-US" sz="4000" dirty="0">
                <a:solidFill>
                  <a:schemeClr val="tx1">
                    <a:lumMod val="75000"/>
                    <a:lumOff val="25000"/>
                  </a:schemeClr>
                </a:solidFill>
                <a:latin typeface="Aharoni" panose="02010803020104030203" pitchFamily="2" charset="-79"/>
                <a:cs typeface="Aharoni" panose="02010803020104030203" pitchFamily="2" charset="-79"/>
              </a:rPr>
              <a:t>“Possibly" implies that something has a low probability of happening </a:t>
            </a:r>
          </a:p>
          <a:p>
            <a:pPr algn="ctr"/>
            <a:r>
              <a:rPr lang="en-US" sz="4000" dirty="0">
                <a:solidFill>
                  <a:schemeClr val="tx1">
                    <a:lumMod val="75000"/>
                    <a:lumOff val="25000"/>
                  </a:schemeClr>
                </a:solidFill>
                <a:latin typeface="Aharoni" panose="02010803020104030203" pitchFamily="2" charset="-79"/>
                <a:cs typeface="Aharoni" panose="02010803020104030203" pitchFamily="2" charset="-79"/>
              </a:rPr>
              <a:t>- 50% or less.</a:t>
            </a:r>
          </a:p>
        </p:txBody>
      </p:sp>
      <p:sp>
        <p:nvSpPr>
          <p:cNvPr id="7" name="6 Flecha arriba">
            <a:hlinkClick r:id="rId5" action="ppaction://hlinksldjump"/>
          </p:cNvPr>
          <p:cNvSpPr/>
          <p:nvPr/>
        </p:nvSpPr>
        <p:spPr>
          <a:xfrm rot="10800000">
            <a:off x="10344472" y="4149080"/>
            <a:ext cx="1327925" cy="131666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18250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 name="2 Rectángulo"/>
          <p:cNvSpPr/>
          <p:nvPr/>
        </p:nvSpPr>
        <p:spPr>
          <a:xfrm>
            <a:off x="2215528" y="2132856"/>
            <a:ext cx="7200800" cy="1754326"/>
          </a:xfrm>
          <a:prstGeom prst="rect">
            <a:avLst/>
          </a:prstGeom>
          <a:solidFill>
            <a:schemeClr val="bg1">
              <a:lumMod val="85000"/>
            </a:schemeClr>
          </a:solidFill>
        </p:spPr>
        <p:txBody>
          <a:bodyPr wrap="square">
            <a:spAutoFit/>
          </a:bodyPr>
          <a:lstStyle/>
          <a:p>
            <a:pPr algn="ctr"/>
            <a:r>
              <a:rPr lang="en-US" sz="5400" dirty="0">
                <a:latin typeface="Aharoni" panose="02010803020104030203" pitchFamily="2" charset="-79"/>
                <a:cs typeface="Aharoni" panose="02010803020104030203" pitchFamily="2" charset="-79"/>
              </a:rPr>
              <a:t>That's </a:t>
            </a:r>
            <a:r>
              <a:rPr lang="en-US" sz="5400" dirty="0">
                <a:solidFill>
                  <a:schemeClr val="accent5">
                    <a:lumMod val="50000"/>
                  </a:schemeClr>
                </a:solidFill>
                <a:latin typeface="Aharoni" panose="02010803020104030203" pitchFamily="2" charset="-79"/>
                <a:cs typeface="Aharoni" panose="02010803020104030203" pitchFamily="2" charset="-79"/>
              </a:rPr>
              <a:t>probably</a:t>
            </a:r>
            <a:r>
              <a:rPr lang="en-US" sz="5400" dirty="0">
                <a:latin typeface="Aharoni" panose="02010803020104030203" pitchFamily="2" charset="-79"/>
                <a:cs typeface="Aharoni" panose="02010803020104030203" pitchFamily="2" charset="-79"/>
              </a:rPr>
              <a:t> an incorrect answer.</a:t>
            </a:r>
            <a:endParaRPr lang="es-CO" sz="5400" dirty="0">
              <a:latin typeface="Aharoni" panose="02010803020104030203" pitchFamily="2" charset="-79"/>
              <a:cs typeface="Aharoni" panose="02010803020104030203" pitchFamily="2" charset="-79"/>
            </a:endParaRPr>
          </a:p>
        </p:txBody>
      </p:sp>
      <p:sp>
        <p:nvSpPr>
          <p:cNvPr id="4" name="3 Rectángulo"/>
          <p:cNvSpPr/>
          <p:nvPr/>
        </p:nvSpPr>
        <p:spPr>
          <a:xfrm>
            <a:off x="2215528" y="4149080"/>
            <a:ext cx="7200800" cy="1938992"/>
          </a:xfrm>
          <a:prstGeom prst="rect">
            <a:avLst/>
          </a:prstGeom>
          <a:solidFill>
            <a:schemeClr val="bg1">
              <a:lumMod val="85000"/>
            </a:schemeClr>
          </a:solidFill>
        </p:spPr>
        <p:txBody>
          <a:bodyPr wrap="square">
            <a:spAutoFit/>
          </a:bodyPr>
          <a:lstStyle/>
          <a:p>
            <a:pPr algn="ctr"/>
            <a:r>
              <a:rPr lang="en-US" sz="4000" dirty="0">
                <a:latin typeface="Aharoni" panose="02010803020104030203" pitchFamily="2" charset="-79"/>
                <a:cs typeface="Aharoni" panose="02010803020104030203" pitchFamily="2" charset="-79"/>
              </a:rPr>
              <a:t>They should </a:t>
            </a:r>
            <a:r>
              <a:rPr lang="en-US" sz="4000" dirty="0">
                <a:solidFill>
                  <a:schemeClr val="accent5">
                    <a:lumMod val="50000"/>
                  </a:schemeClr>
                </a:solidFill>
                <a:latin typeface="Aharoni" panose="02010803020104030203" pitchFamily="2" charset="-79"/>
                <a:cs typeface="Aharoni" panose="02010803020104030203" pitchFamily="2" charset="-79"/>
              </a:rPr>
              <a:t>probably</a:t>
            </a:r>
            <a:r>
              <a:rPr lang="en-US" sz="4000" dirty="0">
                <a:latin typeface="Aharoni" panose="02010803020104030203" pitchFamily="2" charset="-79"/>
                <a:cs typeface="Aharoni" panose="02010803020104030203" pitchFamily="2" charset="-79"/>
              </a:rPr>
              <a:t> be more grateful for the help received.</a:t>
            </a:r>
            <a:endParaRPr lang="es-CO" sz="4000" dirty="0">
              <a:latin typeface="Aharoni" panose="02010803020104030203" pitchFamily="2" charset="-79"/>
              <a:cs typeface="Aharoni" panose="02010803020104030203" pitchFamily="2" charset="-79"/>
            </a:endParaRPr>
          </a:p>
        </p:txBody>
      </p:sp>
      <p:sp>
        <p:nvSpPr>
          <p:cNvPr id="5" name="4 Flecha arriba">
            <a:hlinkClick r:id="rId4" action="ppaction://hlinksldjump"/>
          </p:cNvPr>
          <p:cNvSpPr/>
          <p:nvPr/>
        </p:nvSpPr>
        <p:spPr>
          <a:xfrm>
            <a:off x="10416480" y="939321"/>
            <a:ext cx="1606790" cy="175248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5 Rectángulo"/>
          <p:cNvSpPr/>
          <p:nvPr/>
        </p:nvSpPr>
        <p:spPr>
          <a:xfrm>
            <a:off x="3300870" y="339913"/>
            <a:ext cx="5030115" cy="1107996"/>
          </a:xfrm>
          <a:prstGeom prst="rect">
            <a:avLst/>
          </a:prstGeom>
          <a:solidFill>
            <a:schemeClr val="bg1">
              <a:lumMod val="85000"/>
            </a:schemeClr>
          </a:solidFill>
        </p:spPr>
        <p:txBody>
          <a:bodyPr wrap="square">
            <a:spAutoFit/>
          </a:bodyPr>
          <a:lstStyle/>
          <a:p>
            <a:pPr algn="ctr"/>
            <a:r>
              <a:rPr lang="en-US" sz="6600" dirty="0">
                <a:latin typeface="Aharoni" panose="02010803020104030203" pitchFamily="2" charset="-79"/>
                <a:cs typeface="Aharoni" panose="02010803020104030203" pitchFamily="2" charset="-79"/>
              </a:rPr>
              <a:t>Probably</a:t>
            </a:r>
            <a:endParaRPr lang="es-CO" sz="6600" dirty="0"/>
          </a:p>
        </p:txBody>
      </p:sp>
    </p:spTree>
    <p:extLst>
      <p:ext uri="{BB962C8B-B14F-4D97-AF65-F5344CB8AC3E}">
        <p14:creationId xmlns:p14="http://schemas.microsoft.com/office/powerpoint/2010/main" val="15643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2 Rectángulo"/>
          <p:cNvSpPr/>
          <p:nvPr/>
        </p:nvSpPr>
        <p:spPr>
          <a:xfrm>
            <a:off x="3300870" y="592812"/>
            <a:ext cx="5030115" cy="1107996"/>
          </a:xfrm>
          <a:prstGeom prst="rect">
            <a:avLst/>
          </a:prstGeom>
          <a:solidFill>
            <a:srgbClr val="E1CAB2"/>
          </a:solidFill>
        </p:spPr>
        <p:txBody>
          <a:bodyPr wrap="square">
            <a:spAutoFit/>
          </a:bodyPr>
          <a:lstStyle/>
          <a:p>
            <a:pPr algn="ctr"/>
            <a:r>
              <a:rPr lang="en-US" sz="6600" dirty="0">
                <a:latin typeface="Aharoni" panose="02010803020104030203" pitchFamily="2" charset="-79"/>
                <a:cs typeface="Aharoni" panose="02010803020104030203" pitchFamily="2" charset="-79"/>
              </a:rPr>
              <a:t>Possibly</a:t>
            </a:r>
            <a:endParaRPr lang="es-CO" sz="6600" dirty="0"/>
          </a:p>
        </p:txBody>
      </p:sp>
      <p:sp>
        <p:nvSpPr>
          <p:cNvPr id="4" name="3 Rectángulo"/>
          <p:cNvSpPr/>
          <p:nvPr/>
        </p:nvSpPr>
        <p:spPr>
          <a:xfrm>
            <a:off x="1991543" y="2555038"/>
            <a:ext cx="8208913" cy="1446550"/>
          </a:xfrm>
          <a:prstGeom prst="rect">
            <a:avLst/>
          </a:prstGeom>
          <a:solidFill>
            <a:srgbClr val="E1CAB2"/>
          </a:solidFill>
        </p:spPr>
        <p:txBody>
          <a:bodyPr wrap="square">
            <a:spAutoFit/>
          </a:bodyPr>
          <a:lstStyle/>
          <a:p>
            <a:pPr algn="ctr"/>
            <a:r>
              <a:rPr lang="en-US" sz="4400" dirty="0">
                <a:latin typeface="Aharoni" panose="02010803020104030203" pitchFamily="2" charset="-79"/>
                <a:cs typeface="Aharoni" panose="02010803020104030203" pitchFamily="2" charset="-79"/>
              </a:rPr>
              <a:t>Maria could </a:t>
            </a:r>
            <a:r>
              <a:rPr lang="en-US" sz="4400" dirty="0">
                <a:solidFill>
                  <a:schemeClr val="accent6">
                    <a:lumMod val="50000"/>
                  </a:schemeClr>
                </a:solidFill>
                <a:latin typeface="Aharoni" panose="02010803020104030203" pitchFamily="2" charset="-79"/>
                <a:cs typeface="Aharoni" panose="02010803020104030203" pitchFamily="2" charset="-79"/>
              </a:rPr>
              <a:t>possibly</a:t>
            </a:r>
            <a:r>
              <a:rPr lang="en-US" sz="4400" dirty="0">
                <a:latin typeface="Aharoni" panose="02010803020104030203" pitchFamily="2" charset="-79"/>
                <a:cs typeface="Aharoni" panose="02010803020104030203" pitchFamily="2" charset="-79"/>
              </a:rPr>
              <a:t> come late tonight.</a:t>
            </a:r>
            <a:endParaRPr lang="es-CO" sz="4400" dirty="0">
              <a:latin typeface="Aharoni" panose="02010803020104030203" pitchFamily="2" charset="-79"/>
              <a:cs typeface="Aharoni" panose="02010803020104030203" pitchFamily="2" charset="-79"/>
            </a:endParaRPr>
          </a:p>
        </p:txBody>
      </p:sp>
      <p:sp>
        <p:nvSpPr>
          <p:cNvPr id="5" name="4 Rectángulo"/>
          <p:cNvSpPr/>
          <p:nvPr/>
        </p:nvSpPr>
        <p:spPr>
          <a:xfrm>
            <a:off x="2364675" y="4529873"/>
            <a:ext cx="7462648" cy="1446550"/>
          </a:xfrm>
          <a:prstGeom prst="rect">
            <a:avLst/>
          </a:prstGeom>
          <a:solidFill>
            <a:srgbClr val="E1CAB2"/>
          </a:solidFill>
        </p:spPr>
        <p:txBody>
          <a:bodyPr wrap="square">
            <a:spAutoFit/>
          </a:bodyPr>
          <a:lstStyle/>
          <a:p>
            <a:pPr algn="ctr"/>
            <a:r>
              <a:rPr lang="en-US" sz="4400" dirty="0">
                <a:latin typeface="Aharoni" panose="02010803020104030203" pitchFamily="2" charset="-79"/>
                <a:cs typeface="Aharoni" panose="02010803020104030203" pitchFamily="2" charset="-79"/>
              </a:rPr>
              <a:t>This is </a:t>
            </a:r>
            <a:r>
              <a:rPr lang="en-US" sz="4400" dirty="0">
                <a:solidFill>
                  <a:schemeClr val="accent6">
                    <a:lumMod val="50000"/>
                  </a:schemeClr>
                </a:solidFill>
                <a:latin typeface="Aharoni" panose="02010803020104030203" pitchFamily="2" charset="-79"/>
                <a:cs typeface="Aharoni" panose="02010803020104030203" pitchFamily="2" charset="-79"/>
              </a:rPr>
              <a:t>possibly</a:t>
            </a:r>
            <a:r>
              <a:rPr lang="en-US" sz="4400" dirty="0">
                <a:latin typeface="Aharoni" panose="02010803020104030203" pitchFamily="2" charset="-79"/>
                <a:cs typeface="Aharoni" panose="02010803020104030203" pitchFamily="2" charset="-79"/>
              </a:rPr>
              <a:t> the best bread I've ever eaten.</a:t>
            </a:r>
            <a:endParaRPr lang="es-CO" sz="4400" dirty="0">
              <a:latin typeface="Aharoni" panose="02010803020104030203" pitchFamily="2" charset="-79"/>
              <a:cs typeface="Aharoni" panose="02010803020104030203" pitchFamily="2" charset="-79"/>
            </a:endParaRPr>
          </a:p>
        </p:txBody>
      </p:sp>
      <p:sp>
        <p:nvSpPr>
          <p:cNvPr id="6" name="5 Flecha arriba">
            <a:hlinkClick r:id="rId4" action="ppaction://hlinksldjump"/>
          </p:cNvPr>
          <p:cNvSpPr/>
          <p:nvPr/>
        </p:nvSpPr>
        <p:spPr>
          <a:xfrm rot="10800000">
            <a:off x="10200877" y="976640"/>
            <a:ext cx="1327925" cy="1448335"/>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2476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style.rotation</p:attrName>
                                        </p:attrNameLst>
                                      </p:cBhvr>
                                      <p:tavLst>
                                        <p:tav tm="0">
                                          <p:val>
                                            <p:fltVal val="90"/>
                                          </p:val>
                                        </p:tav>
                                        <p:tav tm="100000">
                                          <p:val>
                                            <p:fltVal val="0"/>
                                          </p:val>
                                        </p:tav>
                                      </p:tavLst>
                                    </p:anim>
                                    <p:animEffect transition="in" filter="fade">
                                      <p:cBhvr>
                                        <p:cTn id="3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3 Rectángulo"/>
          <p:cNvSpPr/>
          <p:nvPr/>
        </p:nvSpPr>
        <p:spPr>
          <a:xfrm>
            <a:off x="0" y="404665"/>
            <a:ext cx="12192000" cy="3046988"/>
          </a:xfrm>
          <a:prstGeom prst="rect">
            <a:avLst/>
          </a:prstGeom>
          <a:blipFill>
            <a:blip r:embed="rId3"/>
            <a:tile tx="0" ty="0" sx="100000" sy="100000" flip="none" algn="tl"/>
          </a:blipFill>
        </p:spPr>
        <p:txBody>
          <a:bodyPr wrap="square">
            <a:spAutoFit/>
          </a:bodyPr>
          <a:lstStyle/>
          <a:p>
            <a:pPr algn="ctr"/>
            <a:r>
              <a:rPr lang="en-US" sz="4800" dirty="0">
                <a:solidFill>
                  <a:schemeClr val="bg1"/>
                </a:solidFill>
                <a:latin typeface="Aharoni" panose="02010803020104030203" pitchFamily="2" charset="-79"/>
                <a:cs typeface="Aharoni" panose="02010803020104030203" pitchFamily="2" charset="-79"/>
              </a:rPr>
              <a:t>"</a:t>
            </a:r>
            <a:r>
              <a:rPr lang="en-US" sz="4800" dirty="0">
                <a:solidFill>
                  <a:srgbClr val="FFC000"/>
                </a:solidFill>
                <a:latin typeface="Aharoni" panose="02010803020104030203" pitchFamily="2" charset="-79"/>
                <a:cs typeface="Aharoni" panose="02010803020104030203" pitchFamily="2" charset="-79"/>
              </a:rPr>
              <a:t>maybe</a:t>
            </a:r>
            <a:r>
              <a:rPr lang="en-US" sz="4800" dirty="0">
                <a:solidFill>
                  <a:schemeClr val="bg1"/>
                </a:solidFill>
                <a:latin typeface="Aharoni" panose="02010803020104030203" pitchFamily="2" charset="-79"/>
                <a:cs typeface="Aharoni" panose="02010803020104030203" pitchFamily="2" charset="-79"/>
              </a:rPr>
              <a:t>" or "</a:t>
            </a:r>
            <a:r>
              <a:rPr lang="en-US" sz="4800" dirty="0">
                <a:solidFill>
                  <a:srgbClr val="FFC000"/>
                </a:solidFill>
                <a:latin typeface="Aharoni" panose="02010803020104030203" pitchFamily="2" charset="-79"/>
                <a:cs typeface="Aharoni" panose="02010803020104030203" pitchFamily="2" charset="-79"/>
              </a:rPr>
              <a:t>perhaps</a:t>
            </a:r>
            <a:r>
              <a:rPr lang="en-US" sz="4800" dirty="0">
                <a:solidFill>
                  <a:schemeClr val="bg1"/>
                </a:solidFill>
                <a:latin typeface="Aharoni" panose="02010803020104030203" pitchFamily="2" charset="-79"/>
                <a:cs typeface="Aharoni" panose="02010803020104030203" pitchFamily="2" charset="-79"/>
              </a:rPr>
              <a:t>" are used to express that something has the same probability of happening or not happening.</a:t>
            </a:r>
          </a:p>
        </p:txBody>
      </p:sp>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4608" y="4396568"/>
            <a:ext cx="2913560" cy="1912752"/>
          </a:xfrm>
          <a:prstGeom prst="rect">
            <a:avLst/>
          </a:prstGeom>
        </p:spPr>
      </p:pic>
    </p:spTree>
    <p:extLst>
      <p:ext uri="{BB962C8B-B14F-4D97-AF65-F5344CB8AC3E}">
        <p14:creationId xmlns:p14="http://schemas.microsoft.com/office/powerpoint/2010/main" val="71112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1129</TotalTime>
  <Words>972</Words>
  <Application>Microsoft Office PowerPoint</Application>
  <PresentationFormat>Widescreen</PresentationFormat>
  <Paragraphs>85</Paragraphs>
  <Slides>42</Slides>
  <Notes>14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42</vt:i4>
      </vt:variant>
    </vt:vector>
  </HeadingPairs>
  <TitlesOfParts>
    <vt:vector size="54" baseType="lpstr">
      <vt:lpstr>Aharoni</vt:lpstr>
      <vt:lpstr>Algerian</vt:lpstr>
      <vt:lpstr>Arial</vt:lpstr>
      <vt:lpstr>Calibri</vt:lpstr>
      <vt:lpstr>Calibri Light</vt:lpstr>
      <vt:lpstr>Californian FB</vt:lpstr>
      <vt:lpstr>Kunstler Script</vt:lpstr>
      <vt:lpstr>Matura MT Script Capitals</vt:lpstr>
      <vt:lpstr>Rage Italic</vt:lpstr>
      <vt:lpstr>Tema de Office</vt:lpstr>
      <vt:lpstr>1_Tema de Office</vt:lpstr>
      <vt:lpstr>Office Theme</vt:lpstr>
      <vt:lpstr>PowerPoint Presentation</vt:lpstr>
      <vt:lpstr>SOCIAL CLUB </vt:lpstr>
      <vt:lpstr>PowerPoint Presentation</vt:lpstr>
      <vt:lpstr>Mr A19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CORNER</dc:title>
  <dc:creator>USUARIO</dc:creator>
  <cp:lastModifiedBy>Gabriel Arevalo</cp:lastModifiedBy>
  <cp:revision>142</cp:revision>
  <dcterms:created xsi:type="dcterms:W3CDTF">2016-07-01T01:58:39Z</dcterms:created>
  <dcterms:modified xsi:type="dcterms:W3CDTF">2019-11-10T15:25:42Z</dcterms:modified>
</cp:coreProperties>
</file>